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sldIdLst>
    <p:sldId id="256" r:id="rId5"/>
    <p:sldId id="297" r:id="rId6"/>
    <p:sldId id="305" r:id="rId7"/>
    <p:sldId id="296" r:id="rId8"/>
    <p:sldId id="298" r:id="rId9"/>
    <p:sldId id="299" r:id="rId10"/>
    <p:sldId id="300" r:id="rId11"/>
    <p:sldId id="301" r:id="rId12"/>
    <p:sldId id="302" r:id="rId13"/>
    <p:sldId id="303" r:id="rId14"/>
    <p:sldId id="304" r:id="rId15"/>
    <p:sldId id="306" r:id="rId16"/>
    <p:sldId id="284" r:id="rId17"/>
    <p:sldId id="295" r:id="rId18"/>
    <p:sldId id="274" r:id="rId19"/>
    <p:sldId id="285" r:id="rId20"/>
    <p:sldId id="287" r:id="rId21"/>
    <p:sldId id="288" r:id="rId22"/>
    <p:sldId id="289" r:id="rId23"/>
    <p:sldId id="290" r:id="rId24"/>
    <p:sldId id="293" r:id="rId25"/>
    <p:sldId id="294" r:id="rId26"/>
    <p:sldId id="291"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466B0F-73FF-4620-9254-7B866F2CD72B}" v="5" dt="2026-07-08T19:51:23.116"/>
    <p1510:client id="{AAB70BDF-03EC-4C43-A625-ECE7FB352666}" v="4" dt="2026-07-08T15:15:30.361"/>
    <p1510:client id="{B75A0083-D1C8-475C-B956-55B6A412341A}" v="2444" dt="2026-07-08T20:20:10.7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cesca Jones" userId="9898c5c4-60e4-40ba-b882-1140a1eedb5f" providerId="ADAL" clId="{B59859F3-A20A-47C0-8F40-06D68BD7AC09}"/>
    <pc:docChg chg="undo custSel addSld delSld modSld sldOrd">
      <pc:chgData name="Francesca Jones" userId="9898c5c4-60e4-40ba-b882-1140a1eedb5f" providerId="ADAL" clId="{B59859F3-A20A-47C0-8F40-06D68BD7AC09}" dt="2026-07-08T20:20:10.723" v="15886" actId="20577"/>
      <pc:docMkLst>
        <pc:docMk/>
      </pc:docMkLst>
      <pc:sldChg chg="modSp mod">
        <pc:chgData name="Francesca Jones" userId="9898c5c4-60e4-40ba-b882-1140a1eedb5f" providerId="ADAL" clId="{B59859F3-A20A-47C0-8F40-06D68BD7AC09}" dt="2026-07-08T15:34:51.557" v="5125" actId="2711"/>
        <pc:sldMkLst>
          <pc:docMk/>
          <pc:sldMk cId="2396709290" sldId="256"/>
        </pc:sldMkLst>
        <pc:spChg chg="mod">
          <ac:chgData name="Francesca Jones" userId="9898c5c4-60e4-40ba-b882-1140a1eedb5f" providerId="ADAL" clId="{B59859F3-A20A-47C0-8F40-06D68BD7AC09}" dt="2026-07-08T15:34:51.557" v="5125" actId="2711"/>
          <ac:spMkLst>
            <pc:docMk/>
            <pc:sldMk cId="2396709290" sldId="256"/>
            <ac:spMk id="2" creationId="{00000000-0000-0000-0000-000000000000}"/>
          </ac:spMkLst>
        </pc:spChg>
        <pc:spChg chg="mod">
          <ac:chgData name="Francesca Jones" userId="9898c5c4-60e4-40ba-b882-1140a1eedb5f" providerId="ADAL" clId="{B59859F3-A20A-47C0-8F40-06D68BD7AC09}" dt="2026-07-08T15:34:51.557" v="5125" actId="2711"/>
          <ac:spMkLst>
            <pc:docMk/>
            <pc:sldMk cId="2396709290" sldId="256"/>
            <ac:spMk id="3" creationId="{00000000-0000-0000-0000-000000000000}"/>
          </ac:spMkLst>
        </pc:spChg>
      </pc:sldChg>
      <pc:sldChg chg="del">
        <pc:chgData name="Francesca Jones" userId="9898c5c4-60e4-40ba-b882-1140a1eedb5f" providerId="ADAL" clId="{B59859F3-A20A-47C0-8F40-06D68BD7AC09}" dt="2026-07-08T14:05:31.914" v="7" actId="47"/>
        <pc:sldMkLst>
          <pc:docMk/>
          <pc:sldMk cId="579919525" sldId="257"/>
        </pc:sldMkLst>
      </pc:sldChg>
      <pc:sldChg chg="del">
        <pc:chgData name="Francesca Jones" userId="9898c5c4-60e4-40ba-b882-1140a1eedb5f" providerId="ADAL" clId="{B59859F3-A20A-47C0-8F40-06D68BD7AC09}" dt="2026-07-08T14:12:58.574" v="18" actId="47"/>
        <pc:sldMkLst>
          <pc:docMk/>
          <pc:sldMk cId="4156813874" sldId="258"/>
        </pc:sldMkLst>
      </pc:sldChg>
      <pc:sldChg chg="del">
        <pc:chgData name="Francesca Jones" userId="9898c5c4-60e4-40ba-b882-1140a1eedb5f" providerId="ADAL" clId="{B59859F3-A20A-47C0-8F40-06D68BD7AC09}" dt="2026-07-08T14:12:59.750" v="20" actId="47"/>
        <pc:sldMkLst>
          <pc:docMk/>
          <pc:sldMk cId="1703284293" sldId="259"/>
        </pc:sldMkLst>
      </pc:sldChg>
      <pc:sldChg chg="del">
        <pc:chgData name="Francesca Jones" userId="9898c5c4-60e4-40ba-b882-1140a1eedb5f" providerId="ADAL" clId="{B59859F3-A20A-47C0-8F40-06D68BD7AC09}" dt="2026-07-08T14:13:00.412" v="21" actId="47"/>
        <pc:sldMkLst>
          <pc:docMk/>
          <pc:sldMk cId="2174868789" sldId="260"/>
        </pc:sldMkLst>
      </pc:sldChg>
      <pc:sldChg chg="del">
        <pc:chgData name="Francesca Jones" userId="9898c5c4-60e4-40ba-b882-1140a1eedb5f" providerId="ADAL" clId="{B59859F3-A20A-47C0-8F40-06D68BD7AC09}" dt="2026-07-08T14:04:58.119" v="5" actId="47"/>
        <pc:sldMkLst>
          <pc:docMk/>
          <pc:sldMk cId="1463049776" sldId="261"/>
        </pc:sldMkLst>
      </pc:sldChg>
      <pc:sldChg chg="del">
        <pc:chgData name="Francesca Jones" userId="9898c5c4-60e4-40ba-b882-1140a1eedb5f" providerId="ADAL" clId="{B59859F3-A20A-47C0-8F40-06D68BD7AC09}" dt="2026-07-08T14:04:59.390" v="6" actId="47"/>
        <pc:sldMkLst>
          <pc:docMk/>
          <pc:sldMk cId="2417289261" sldId="262"/>
        </pc:sldMkLst>
      </pc:sldChg>
      <pc:sldChg chg="del">
        <pc:chgData name="Francesca Jones" userId="9898c5c4-60e4-40ba-b882-1140a1eedb5f" providerId="ADAL" clId="{B59859F3-A20A-47C0-8F40-06D68BD7AC09}" dt="2026-07-08T14:05:32.734" v="8" actId="47"/>
        <pc:sldMkLst>
          <pc:docMk/>
          <pc:sldMk cId="1434495350" sldId="263"/>
        </pc:sldMkLst>
      </pc:sldChg>
      <pc:sldChg chg="del">
        <pc:chgData name="Francesca Jones" userId="9898c5c4-60e4-40ba-b882-1140a1eedb5f" providerId="ADAL" clId="{B59859F3-A20A-47C0-8F40-06D68BD7AC09}" dt="2026-07-08T14:09:58.131" v="10" actId="47"/>
        <pc:sldMkLst>
          <pc:docMk/>
          <pc:sldMk cId="2887503297" sldId="264"/>
        </pc:sldMkLst>
      </pc:sldChg>
      <pc:sldChg chg="del">
        <pc:chgData name="Francesca Jones" userId="9898c5c4-60e4-40ba-b882-1140a1eedb5f" providerId="ADAL" clId="{B59859F3-A20A-47C0-8F40-06D68BD7AC09}" dt="2026-07-08T14:11:40.296" v="12" actId="47"/>
        <pc:sldMkLst>
          <pc:docMk/>
          <pc:sldMk cId="343603970" sldId="265"/>
        </pc:sldMkLst>
      </pc:sldChg>
      <pc:sldChg chg="del">
        <pc:chgData name="Francesca Jones" userId="9898c5c4-60e4-40ba-b882-1140a1eedb5f" providerId="ADAL" clId="{B59859F3-A20A-47C0-8F40-06D68BD7AC09}" dt="2026-07-08T14:11:46.356" v="13" actId="47"/>
        <pc:sldMkLst>
          <pc:docMk/>
          <pc:sldMk cId="1821698077" sldId="266"/>
        </pc:sldMkLst>
      </pc:sldChg>
      <pc:sldChg chg="del">
        <pc:chgData name="Francesca Jones" userId="9898c5c4-60e4-40ba-b882-1140a1eedb5f" providerId="ADAL" clId="{B59859F3-A20A-47C0-8F40-06D68BD7AC09}" dt="2026-07-08T14:13:03.875" v="25" actId="47"/>
        <pc:sldMkLst>
          <pc:docMk/>
          <pc:sldMk cId="1930360747" sldId="267"/>
        </pc:sldMkLst>
      </pc:sldChg>
      <pc:sldChg chg="del">
        <pc:chgData name="Francesca Jones" userId="9898c5c4-60e4-40ba-b882-1140a1eedb5f" providerId="ADAL" clId="{B59859F3-A20A-47C0-8F40-06D68BD7AC09}" dt="2026-07-08T14:12:59.035" v="19" actId="47"/>
        <pc:sldMkLst>
          <pc:docMk/>
          <pc:sldMk cId="3823170632" sldId="268"/>
        </pc:sldMkLst>
      </pc:sldChg>
      <pc:sldChg chg="del">
        <pc:chgData name="Francesca Jones" userId="9898c5c4-60e4-40ba-b882-1140a1eedb5f" providerId="ADAL" clId="{B59859F3-A20A-47C0-8F40-06D68BD7AC09}" dt="2026-07-08T14:12:58.059" v="17" actId="47"/>
        <pc:sldMkLst>
          <pc:docMk/>
          <pc:sldMk cId="3296151475" sldId="269"/>
        </pc:sldMkLst>
      </pc:sldChg>
      <pc:sldChg chg="del">
        <pc:chgData name="Francesca Jones" userId="9898c5c4-60e4-40ba-b882-1140a1eedb5f" providerId="ADAL" clId="{B59859F3-A20A-47C0-8F40-06D68BD7AC09}" dt="2026-07-08T14:12:56.079" v="15" actId="47"/>
        <pc:sldMkLst>
          <pc:docMk/>
          <pc:sldMk cId="3618153500" sldId="270"/>
        </pc:sldMkLst>
      </pc:sldChg>
      <pc:sldChg chg="del">
        <pc:chgData name="Francesca Jones" userId="9898c5c4-60e4-40ba-b882-1140a1eedb5f" providerId="ADAL" clId="{B59859F3-A20A-47C0-8F40-06D68BD7AC09}" dt="2026-07-08T14:12:57.046" v="16" actId="47"/>
        <pc:sldMkLst>
          <pc:docMk/>
          <pc:sldMk cId="2112765835" sldId="271"/>
        </pc:sldMkLst>
      </pc:sldChg>
      <pc:sldChg chg="del">
        <pc:chgData name="Francesca Jones" userId="9898c5c4-60e4-40ba-b882-1140a1eedb5f" providerId="ADAL" clId="{B59859F3-A20A-47C0-8F40-06D68BD7AC09}" dt="2026-07-08T14:12:45.342" v="14" actId="47"/>
        <pc:sldMkLst>
          <pc:docMk/>
          <pc:sldMk cId="3504676200" sldId="272"/>
        </pc:sldMkLst>
      </pc:sldChg>
      <pc:sldChg chg="del">
        <pc:chgData name="Francesca Jones" userId="9898c5c4-60e4-40ba-b882-1140a1eedb5f" providerId="ADAL" clId="{B59859F3-A20A-47C0-8F40-06D68BD7AC09}" dt="2026-07-08T14:13:02.276" v="23" actId="47"/>
        <pc:sldMkLst>
          <pc:docMk/>
          <pc:sldMk cId="1753244958" sldId="273"/>
        </pc:sldMkLst>
      </pc:sldChg>
      <pc:sldChg chg="modSp mod ord">
        <pc:chgData name="Francesca Jones" userId="9898c5c4-60e4-40ba-b882-1140a1eedb5f" providerId="ADAL" clId="{B59859F3-A20A-47C0-8F40-06D68BD7AC09}" dt="2026-07-08T18:54:45.643" v="5128"/>
        <pc:sldMkLst>
          <pc:docMk/>
          <pc:sldMk cId="1915003732" sldId="274"/>
        </pc:sldMkLst>
        <pc:spChg chg="mod">
          <ac:chgData name="Francesca Jones" userId="9898c5c4-60e4-40ba-b882-1140a1eedb5f" providerId="ADAL" clId="{B59859F3-A20A-47C0-8F40-06D68BD7AC09}" dt="2026-07-08T15:32:04.681" v="5107" actId="1076"/>
          <ac:spMkLst>
            <pc:docMk/>
            <pc:sldMk cId="1915003732" sldId="274"/>
            <ac:spMk id="2" creationId="{F50068D3-B64C-49AC-B59E-02709CDF0688}"/>
          </ac:spMkLst>
        </pc:spChg>
        <pc:spChg chg="mod">
          <ac:chgData name="Francesca Jones" userId="9898c5c4-60e4-40ba-b882-1140a1eedb5f" providerId="ADAL" clId="{B59859F3-A20A-47C0-8F40-06D68BD7AC09}" dt="2026-07-08T15:34:58.834" v="5126" actId="1076"/>
          <ac:spMkLst>
            <pc:docMk/>
            <pc:sldMk cId="1915003732" sldId="274"/>
            <ac:spMk id="3" creationId="{0CAE1CFC-925E-4D1E-95B4-C7D2014F7EC4}"/>
          </ac:spMkLst>
        </pc:spChg>
        <pc:spChg chg="mod">
          <ac:chgData name="Francesca Jones" userId="9898c5c4-60e4-40ba-b882-1140a1eedb5f" providerId="ADAL" clId="{B59859F3-A20A-47C0-8F40-06D68BD7AC09}" dt="2026-07-08T15:32:29.318" v="5109" actId="1076"/>
          <ac:spMkLst>
            <pc:docMk/>
            <pc:sldMk cId="1915003732" sldId="274"/>
            <ac:spMk id="4" creationId="{3B630F62-45BE-4529-B142-AA4A38CE720D}"/>
          </ac:spMkLst>
        </pc:spChg>
      </pc:sldChg>
      <pc:sldChg chg="del">
        <pc:chgData name="Francesca Jones" userId="9898c5c4-60e4-40ba-b882-1140a1eedb5f" providerId="ADAL" clId="{B59859F3-A20A-47C0-8F40-06D68BD7AC09}" dt="2026-07-08T14:05:40.156" v="9" actId="47"/>
        <pc:sldMkLst>
          <pc:docMk/>
          <pc:sldMk cId="974539280" sldId="275"/>
        </pc:sldMkLst>
      </pc:sldChg>
      <pc:sldChg chg="del">
        <pc:chgData name="Francesca Jones" userId="9898c5c4-60e4-40ba-b882-1140a1eedb5f" providerId="ADAL" clId="{B59859F3-A20A-47C0-8F40-06D68BD7AC09}" dt="2026-07-08T14:04:50.479" v="0" actId="47"/>
        <pc:sldMkLst>
          <pc:docMk/>
          <pc:sldMk cId="2221745757" sldId="276"/>
        </pc:sldMkLst>
      </pc:sldChg>
      <pc:sldChg chg="del">
        <pc:chgData name="Francesca Jones" userId="9898c5c4-60e4-40ba-b882-1140a1eedb5f" providerId="ADAL" clId="{B59859F3-A20A-47C0-8F40-06D68BD7AC09}" dt="2026-07-08T14:04:57.352" v="4" actId="47"/>
        <pc:sldMkLst>
          <pc:docMk/>
          <pc:sldMk cId="3735687495" sldId="277"/>
        </pc:sldMkLst>
      </pc:sldChg>
      <pc:sldChg chg="del">
        <pc:chgData name="Francesca Jones" userId="9898c5c4-60e4-40ba-b882-1140a1eedb5f" providerId="ADAL" clId="{B59859F3-A20A-47C0-8F40-06D68BD7AC09}" dt="2026-07-08T14:10:44.306" v="11" actId="47"/>
        <pc:sldMkLst>
          <pc:docMk/>
          <pc:sldMk cId="1244933842" sldId="278"/>
        </pc:sldMkLst>
      </pc:sldChg>
      <pc:sldChg chg="del">
        <pc:chgData name="Francesca Jones" userId="9898c5c4-60e4-40ba-b882-1140a1eedb5f" providerId="ADAL" clId="{B59859F3-A20A-47C0-8F40-06D68BD7AC09}" dt="2026-07-08T14:13:03.055" v="24" actId="47"/>
        <pc:sldMkLst>
          <pc:docMk/>
          <pc:sldMk cId="2329235359" sldId="279"/>
        </pc:sldMkLst>
      </pc:sldChg>
      <pc:sldChg chg="del">
        <pc:chgData name="Francesca Jones" userId="9898c5c4-60e4-40ba-b882-1140a1eedb5f" providerId="ADAL" clId="{B59859F3-A20A-47C0-8F40-06D68BD7AC09}" dt="2026-07-08T14:13:01.570" v="22" actId="47"/>
        <pc:sldMkLst>
          <pc:docMk/>
          <pc:sldMk cId="4235627241" sldId="280"/>
        </pc:sldMkLst>
      </pc:sldChg>
      <pc:sldChg chg="del">
        <pc:chgData name="Francesca Jones" userId="9898c5c4-60e4-40ba-b882-1140a1eedb5f" providerId="ADAL" clId="{B59859F3-A20A-47C0-8F40-06D68BD7AC09}" dt="2026-07-08T14:04:51.936" v="1" actId="47"/>
        <pc:sldMkLst>
          <pc:docMk/>
          <pc:sldMk cId="1920091666" sldId="281"/>
        </pc:sldMkLst>
      </pc:sldChg>
      <pc:sldChg chg="del">
        <pc:chgData name="Francesca Jones" userId="9898c5c4-60e4-40ba-b882-1140a1eedb5f" providerId="ADAL" clId="{B59859F3-A20A-47C0-8F40-06D68BD7AC09}" dt="2026-07-08T14:13:11.301" v="26" actId="47"/>
        <pc:sldMkLst>
          <pc:docMk/>
          <pc:sldMk cId="2024058883" sldId="282"/>
        </pc:sldMkLst>
      </pc:sldChg>
      <pc:sldChg chg="del">
        <pc:chgData name="Francesca Jones" userId="9898c5c4-60e4-40ba-b882-1140a1eedb5f" providerId="ADAL" clId="{B59859F3-A20A-47C0-8F40-06D68BD7AC09}" dt="2026-07-08T14:13:14.044" v="27" actId="47"/>
        <pc:sldMkLst>
          <pc:docMk/>
          <pc:sldMk cId="4287572848" sldId="283"/>
        </pc:sldMkLst>
      </pc:sldChg>
      <pc:sldChg chg="modSp mod">
        <pc:chgData name="Francesca Jones" userId="9898c5c4-60e4-40ba-b882-1140a1eedb5f" providerId="ADAL" clId="{B59859F3-A20A-47C0-8F40-06D68BD7AC09}" dt="2026-07-08T15:32:21.468" v="5108" actId="2711"/>
        <pc:sldMkLst>
          <pc:docMk/>
          <pc:sldMk cId="2582870643" sldId="284"/>
        </pc:sldMkLst>
        <pc:spChg chg="mod">
          <ac:chgData name="Francesca Jones" userId="9898c5c4-60e4-40ba-b882-1140a1eedb5f" providerId="ADAL" clId="{B59859F3-A20A-47C0-8F40-06D68BD7AC09}" dt="2026-07-08T15:32:21.468" v="5108" actId="2711"/>
          <ac:spMkLst>
            <pc:docMk/>
            <pc:sldMk cId="2582870643" sldId="284"/>
            <ac:spMk id="2" creationId="{557E8067-C251-B9D9-8DFD-02BF59C452DB}"/>
          </ac:spMkLst>
        </pc:spChg>
        <pc:spChg chg="mod">
          <ac:chgData name="Francesca Jones" userId="9898c5c4-60e4-40ba-b882-1140a1eedb5f" providerId="ADAL" clId="{B59859F3-A20A-47C0-8F40-06D68BD7AC09}" dt="2026-07-08T15:32:21.468" v="5108" actId="2711"/>
          <ac:spMkLst>
            <pc:docMk/>
            <pc:sldMk cId="2582870643" sldId="284"/>
            <ac:spMk id="3" creationId="{51A7ABF6-61A0-D210-BB21-2E85E86840F4}"/>
          </ac:spMkLst>
        </pc:spChg>
      </pc:sldChg>
      <pc:sldChg chg="modSp mod">
        <pc:chgData name="Francesca Jones" userId="9898c5c4-60e4-40ba-b882-1140a1eedb5f" providerId="ADAL" clId="{B59859F3-A20A-47C0-8F40-06D68BD7AC09}" dt="2026-07-08T15:33:41.025" v="5113" actId="20577"/>
        <pc:sldMkLst>
          <pc:docMk/>
          <pc:sldMk cId="29668218" sldId="285"/>
        </pc:sldMkLst>
        <pc:spChg chg="mod">
          <ac:chgData name="Francesca Jones" userId="9898c5c4-60e4-40ba-b882-1140a1eedb5f" providerId="ADAL" clId="{B59859F3-A20A-47C0-8F40-06D68BD7AC09}" dt="2026-07-08T15:33:38.810" v="5111" actId="2711"/>
          <ac:spMkLst>
            <pc:docMk/>
            <pc:sldMk cId="29668218" sldId="285"/>
            <ac:spMk id="2" creationId="{82672594-F321-0673-1E08-1D972DD62A5F}"/>
          </ac:spMkLst>
        </pc:spChg>
        <pc:spChg chg="mod">
          <ac:chgData name="Francesca Jones" userId="9898c5c4-60e4-40ba-b882-1140a1eedb5f" providerId="ADAL" clId="{B59859F3-A20A-47C0-8F40-06D68BD7AC09}" dt="2026-07-08T15:33:41.025" v="5113" actId="20577"/>
          <ac:spMkLst>
            <pc:docMk/>
            <pc:sldMk cId="29668218" sldId="285"/>
            <ac:spMk id="3" creationId="{7DCE1542-5740-BF04-C94B-329E2A2B382F}"/>
          </ac:spMkLst>
        </pc:spChg>
      </pc:sldChg>
      <pc:sldChg chg="del">
        <pc:chgData name="Francesca Jones" userId="9898c5c4-60e4-40ba-b882-1140a1eedb5f" providerId="ADAL" clId="{B59859F3-A20A-47C0-8F40-06D68BD7AC09}" dt="2026-07-08T14:25:06.237" v="422" actId="47"/>
        <pc:sldMkLst>
          <pc:docMk/>
          <pc:sldMk cId="80222742" sldId="286"/>
        </pc:sldMkLst>
      </pc:sldChg>
      <pc:sldChg chg="modSp mod">
        <pc:chgData name="Francesca Jones" userId="9898c5c4-60e4-40ba-b882-1140a1eedb5f" providerId="ADAL" clId="{B59859F3-A20A-47C0-8F40-06D68BD7AC09}" dt="2026-07-08T15:33:48.541" v="5115" actId="27636"/>
        <pc:sldMkLst>
          <pc:docMk/>
          <pc:sldMk cId="562044250" sldId="287"/>
        </pc:sldMkLst>
        <pc:spChg chg="mod">
          <ac:chgData name="Francesca Jones" userId="9898c5c4-60e4-40ba-b882-1140a1eedb5f" providerId="ADAL" clId="{B59859F3-A20A-47C0-8F40-06D68BD7AC09}" dt="2026-07-08T15:33:48.529" v="5114" actId="2711"/>
          <ac:spMkLst>
            <pc:docMk/>
            <pc:sldMk cId="562044250" sldId="287"/>
            <ac:spMk id="2" creationId="{62B4B8E6-1524-CBA9-4A39-B3AAADCB79A0}"/>
          </ac:spMkLst>
        </pc:spChg>
        <pc:spChg chg="mod">
          <ac:chgData name="Francesca Jones" userId="9898c5c4-60e4-40ba-b882-1140a1eedb5f" providerId="ADAL" clId="{B59859F3-A20A-47C0-8F40-06D68BD7AC09}" dt="2026-07-08T15:33:48.541" v="5115" actId="27636"/>
          <ac:spMkLst>
            <pc:docMk/>
            <pc:sldMk cId="562044250" sldId="287"/>
            <ac:spMk id="3" creationId="{C353A821-03C2-7113-C005-E6BFB440C3C4}"/>
          </ac:spMkLst>
        </pc:spChg>
      </pc:sldChg>
      <pc:sldChg chg="modSp mod">
        <pc:chgData name="Francesca Jones" userId="9898c5c4-60e4-40ba-b882-1140a1eedb5f" providerId="ADAL" clId="{B59859F3-A20A-47C0-8F40-06D68BD7AC09}" dt="2026-07-08T15:33:55.760" v="5116" actId="2711"/>
        <pc:sldMkLst>
          <pc:docMk/>
          <pc:sldMk cId="1055343110" sldId="288"/>
        </pc:sldMkLst>
        <pc:spChg chg="mod">
          <ac:chgData name="Francesca Jones" userId="9898c5c4-60e4-40ba-b882-1140a1eedb5f" providerId="ADAL" clId="{B59859F3-A20A-47C0-8F40-06D68BD7AC09}" dt="2026-07-08T15:33:55.760" v="5116" actId="2711"/>
          <ac:spMkLst>
            <pc:docMk/>
            <pc:sldMk cId="1055343110" sldId="288"/>
            <ac:spMk id="2" creationId="{D876E8B1-A9C3-E5A4-39E0-067C31053123}"/>
          </ac:spMkLst>
        </pc:spChg>
        <pc:spChg chg="mod">
          <ac:chgData name="Francesca Jones" userId="9898c5c4-60e4-40ba-b882-1140a1eedb5f" providerId="ADAL" clId="{B59859F3-A20A-47C0-8F40-06D68BD7AC09}" dt="2026-07-08T15:33:55.760" v="5116" actId="2711"/>
          <ac:spMkLst>
            <pc:docMk/>
            <pc:sldMk cId="1055343110" sldId="288"/>
            <ac:spMk id="3" creationId="{4F3E74C1-06A7-5369-62A4-F05D0DF93A05}"/>
          </ac:spMkLst>
        </pc:spChg>
      </pc:sldChg>
      <pc:sldChg chg="modSp mod">
        <pc:chgData name="Francesca Jones" userId="9898c5c4-60e4-40ba-b882-1140a1eedb5f" providerId="ADAL" clId="{B59859F3-A20A-47C0-8F40-06D68BD7AC09}" dt="2026-07-08T15:34:02.916" v="5117" actId="2711"/>
        <pc:sldMkLst>
          <pc:docMk/>
          <pc:sldMk cId="3460591500" sldId="289"/>
        </pc:sldMkLst>
        <pc:spChg chg="mod">
          <ac:chgData name="Francesca Jones" userId="9898c5c4-60e4-40ba-b882-1140a1eedb5f" providerId="ADAL" clId="{B59859F3-A20A-47C0-8F40-06D68BD7AC09}" dt="2026-07-08T15:34:02.916" v="5117" actId="2711"/>
          <ac:spMkLst>
            <pc:docMk/>
            <pc:sldMk cId="3460591500" sldId="289"/>
            <ac:spMk id="2" creationId="{861F0951-9EEE-4874-E716-724AE21CA2B3}"/>
          </ac:spMkLst>
        </pc:spChg>
        <pc:spChg chg="mod">
          <ac:chgData name="Francesca Jones" userId="9898c5c4-60e4-40ba-b882-1140a1eedb5f" providerId="ADAL" clId="{B59859F3-A20A-47C0-8F40-06D68BD7AC09}" dt="2026-07-08T15:34:02.916" v="5117" actId="2711"/>
          <ac:spMkLst>
            <pc:docMk/>
            <pc:sldMk cId="3460591500" sldId="289"/>
            <ac:spMk id="3" creationId="{D211A5CE-EA56-0479-5C8E-C8D2CB87C9B1}"/>
          </ac:spMkLst>
        </pc:spChg>
      </pc:sldChg>
      <pc:sldChg chg="modSp mod">
        <pc:chgData name="Francesca Jones" userId="9898c5c4-60e4-40ba-b882-1140a1eedb5f" providerId="ADAL" clId="{B59859F3-A20A-47C0-8F40-06D68BD7AC09}" dt="2026-07-08T15:34:09.047" v="5119" actId="27636"/>
        <pc:sldMkLst>
          <pc:docMk/>
          <pc:sldMk cId="3991911240" sldId="290"/>
        </pc:sldMkLst>
        <pc:spChg chg="mod">
          <ac:chgData name="Francesca Jones" userId="9898c5c4-60e4-40ba-b882-1140a1eedb5f" providerId="ADAL" clId="{B59859F3-A20A-47C0-8F40-06D68BD7AC09}" dt="2026-07-08T15:34:09.040" v="5118" actId="2711"/>
          <ac:spMkLst>
            <pc:docMk/>
            <pc:sldMk cId="3991911240" sldId="290"/>
            <ac:spMk id="2" creationId="{DDF39026-AD41-5D50-7F6A-7D4FCD6999BD}"/>
          </ac:spMkLst>
        </pc:spChg>
        <pc:spChg chg="mod">
          <ac:chgData name="Francesca Jones" userId="9898c5c4-60e4-40ba-b882-1140a1eedb5f" providerId="ADAL" clId="{B59859F3-A20A-47C0-8F40-06D68BD7AC09}" dt="2026-07-08T15:34:09.047" v="5119" actId="27636"/>
          <ac:spMkLst>
            <pc:docMk/>
            <pc:sldMk cId="3991911240" sldId="290"/>
            <ac:spMk id="3" creationId="{92BBD25A-3F37-E196-292C-179C027E013F}"/>
          </ac:spMkLst>
        </pc:spChg>
      </pc:sldChg>
      <pc:sldChg chg="modSp mod">
        <pc:chgData name="Francesca Jones" userId="9898c5c4-60e4-40ba-b882-1140a1eedb5f" providerId="ADAL" clId="{B59859F3-A20A-47C0-8F40-06D68BD7AC09}" dt="2026-07-08T20:19:19.500" v="15802" actId="20577"/>
        <pc:sldMkLst>
          <pc:docMk/>
          <pc:sldMk cId="403575371" sldId="291"/>
        </pc:sldMkLst>
        <pc:spChg chg="mod">
          <ac:chgData name="Francesca Jones" userId="9898c5c4-60e4-40ba-b882-1140a1eedb5f" providerId="ADAL" clId="{B59859F3-A20A-47C0-8F40-06D68BD7AC09}" dt="2026-07-08T15:34:33.460" v="5123" actId="2711"/>
          <ac:spMkLst>
            <pc:docMk/>
            <pc:sldMk cId="403575371" sldId="291"/>
            <ac:spMk id="2" creationId="{DB62E19F-D894-AEAC-2518-1921009D8FF1}"/>
          </ac:spMkLst>
        </pc:spChg>
        <pc:spChg chg="mod">
          <ac:chgData name="Francesca Jones" userId="9898c5c4-60e4-40ba-b882-1140a1eedb5f" providerId="ADAL" clId="{B59859F3-A20A-47C0-8F40-06D68BD7AC09}" dt="2026-07-08T20:19:19.500" v="15802" actId="20577"/>
          <ac:spMkLst>
            <pc:docMk/>
            <pc:sldMk cId="403575371" sldId="291"/>
            <ac:spMk id="3" creationId="{2CAEEC54-BC22-40F4-99C2-345371323FF2}"/>
          </ac:spMkLst>
        </pc:spChg>
      </pc:sldChg>
      <pc:sldChg chg="modSp new del mod ord">
        <pc:chgData name="Francesca Jones" userId="9898c5c4-60e4-40ba-b882-1140a1eedb5f" providerId="ADAL" clId="{B59859F3-A20A-47C0-8F40-06D68BD7AC09}" dt="2026-07-08T14:47:56.477" v="2357" actId="47"/>
        <pc:sldMkLst>
          <pc:docMk/>
          <pc:sldMk cId="2149447981" sldId="292"/>
        </pc:sldMkLst>
        <pc:spChg chg="mod">
          <ac:chgData name="Francesca Jones" userId="9898c5c4-60e4-40ba-b882-1140a1eedb5f" providerId="ADAL" clId="{B59859F3-A20A-47C0-8F40-06D68BD7AC09}" dt="2026-07-08T14:13:36.236" v="68" actId="20577"/>
          <ac:spMkLst>
            <pc:docMk/>
            <pc:sldMk cId="2149447981" sldId="292"/>
            <ac:spMk id="2" creationId="{8C7AE6C2-8E5D-557A-7801-FC93F3E91591}"/>
          </ac:spMkLst>
        </pc:spChg>
      </pc:sldChg>
      <pc:sldChg chg="new del">
        <pc:chgData name="Francesca Jones" userId="9898c5c4-60e4-40ba-b882-1140a1eedb5f" providerId="ADAL" clId="{B59859F3-A20A-47C0-8F40-06D68BD7AC09}" dt="2026-07-08T14:04:56.647" v="3" actId="47"/>
        <pc:sldMkLst>
          <pc:docMk/>
          <pc:sldMk cId="2868191895" sldId="292"/>
        </pc:sldMkLst>
      </pc:sldChg>
      <pc:sldChg chg="modSp add mod">
        <pc:chgData name="Francesca Jones" userId="9898c5c4-60e4-40ba-b882-1140a1eedb5f" providerId="ADAL" clId="{B59859F3-A20A-47C0-8F40-06D68BD7AC09}" dt="2026-07-08T15:34:18.745" v="5121" actId="5793"/>
        <pc:sldMkLst>
          <pc:docMk/>
          <pc:sldMk cId="3088786685" sldId="293"/>
        </pc:sldMkLst>
        <pc:spChg chg="mod">
          <ac:chgData name="Francesca Jones" userId="9898c5c4-60e4-40ba-b882-1140a1eedb5f" providerId="ADAL" clId="{B59859F3-A20A-47C0-8F40-06D68BD7AC09}" dt="2026-07-08T15:34:15.961" v="5120" actId="2711"/>
          <ac:spMkLst>
            <pc:docMk/>
            <pc:sldMk cId="3088786685" sldId="293"/>
            <ac:spMk id="2" creationId="{56C45694-1436-61AC-5E77-7571483C36B2}"/>
          </ac:spMkLst>
        </pc:spChg>
        <pc:spChg chg="mod">
          <ac:chgData name="Francesca Jones" userId="9898c5c4-60e4-40ba-b882-1140a1eedb5f" providerId="ADAL" clId="{B59859F3-A20A-47C0-8F40-06D68BD7AC09}" dt="2026-07-08T15:34:18.745" v="5121" actId="5793"/>
          <ac:spMkLst>
            <pc:docMk/>
            <pc:sldMk cId="3088786685" sldId="293"/>
            <ac:spMk id="3" creationId="{43E4BCD2-C772-D08A-6161-E8683B520FCA}"/>
          </ac:spMkLst>
        </pc:spChg>
      </pc:sldChg>
      <pc:sldChg chg="modSp add mod">
        <pc:chgData name="Francesca Jones" userId="9898c5c4-60e4-40ba-b882-1140a1eedb5f" providerId="ADAL" clId="{B59859F3-A20A-47C0-8F40-06D68BD7AC09}" dt="2026-07-08T20:17:48.987" v="15664" actId="20577"/>
        <pc:sldMkLst>
          <pc:docMk/>
          <pc:sldMk cId="1626171392" sldId="294"/>
        </pc:sldMkLst>
        <pc:spChg chg="mod">
          <ac:chgData name="Francesca Jones" userId="9898c5c4-60e4-40ba-b882-1140a1eedb5f" providerId="ADAL" clId="{B59859F3-A20A-47C0-8F40-06D68BD7AC09}" dt="2026-07-08T15:34:26.910" v="5122" actId="2711"/>
          <ac:spMkLst>
            <pc:docMk/>
            <pc:sldMk cId="1626171392" sldId="294"/>
            <ac:spMk id="2" creationId="{0B995B68-AC3E-0F1F-4500-D1898FD5907C}"/>
          </ac:spMkLst>
        </pc:spChg>
        <pc:spChg chg="mod">
          <ac:chgData name="Francesca Jones" userId="9898c5c4-60e4-40ba-b882-1140a1eedb5f" providerId="ADAL" clId="{B59859F3-A20A-47C0-8F40-06D68BD7AC09}" dt="2026-07-08T20:17:48.987" v="15664" actId="20577"/>
          <ac:spMkLst>
            <pc:docMk/>
            <pc:sldMk cId="1626171392" sldId="294"/>
            <ac:spMk id="3" creationId="{0A7F885A-574C-8BE0-F5C6-12D336C57E4B}"/>
          </ac:spMkLst>
        </pc:spChg>
      </pc:sldChg>
      <pc:sldChg chg="new del">
        <pc:chgData name="Francesca Jones" userId="9898c5c4-60e4-40ba-b882-1140a1eedb5f" providerId="ADAL" clId="{B59859F3-A20A-47C0-8F40-06D68BD7AC09}" dt="2026-07-08T15:01:32.585" v="3312" actId="47"/>
        <pc:sldMkLst>
          <pc:docMk/>
          <pc:sldMk cId="2358891755" sldId="295"/>
        </pc:sldMkLst>
      </pc:sldChg>
      <pc:sldChg chg="modSp new mod">
        <pc:chgData name="Francesca Jones" userId="9898c5c4-60e4-40ba-b882-1140a1eedb5f" providerId="ADAL" clId="{B59859F3-A20A-47C0-8F40-06D68BD7AC09}" dt="2026-07-08T15:33:33.258" v="5110" actId="2711"/>
        <pc:sldMkLst>
          <pc:docMk/>
          <pc:sldMk cId="2371874136" sldId="295"/>
        </pc:sldMkLst>
        <pc:spChg chg="mod">
          <ac:chgData name="Francesca Jones" userId="9898c5c4-60e4-40ba-b882-1140a1eedb5f" providerId="ADAL" clId="{B59859F3-A20A-47C0-8F40-06D68BD7AC09}" dt="2026-07-08T15:33:33.258" v="5110" actId="2711"/>
          <ac:spMkLst>
            <pc:docMk/>
            <pc:sldMk cId="2371874136" sldId="295"/>
            <ac:spMk id="2" creationId="{29705B8F-DE79-177B-BE7E-84316462E776}"/>
          </ac:spMkLst>
        </pc:spChg>
        <pc:spChg chg="mod">
          <ac:chgData name="Francesca Jones" userId="9898c5c4-60e4-40ba-b882-1140a1eedb5f" providerId="ADAL" clId="{B59859F3-A20A-47C0-8F40-06D68BD7AC09}" dt="2026-07-08T15:33:33.258" v="5110" actId="2711"/>
          <ac:spMkLst>
            <pc:docMk/>
            <pc:sldMk cId="2371874136" sldId="295"/>
            <ac:spMk id="3" creationId="{283A4945-CAC2-05A3-721D-8D9B8C361162}"/>
          </ac:spMkLst>
        </pc:spChg>
      </pc:sldChg>
      <pc:sldChg chg="modSp new mod">
        <pc:chgData name="Francesca Jones" userId="9898c5c4-60e4-40ba-b882-1140a1eedb5f" providerId="ADAL" clId="{B59859F3-A20A-47C0-8F40-06D68BD7AC09}" dt="2026-07-08T20:20:10.723" v="15886" actId="20577"/>
        <pc:sldMkLst>
          <pc:docMk/>
          <pc:sldMk cId="1333696058" sldId="296"/>
        </pc:sldMkLst>
        <pc:spChg chg="mod">
          <ac:chgData name="Francesca Jones" userId="9898c5c4-60e4-40ba-b882-1140a1eedb5f" providerId="ADAL" clId="{B59859F3-A20A-47C0-8F40-06D68BD7AC09}" dt="2026-07-08T19:07:24.579" v="5825" actId="2711"/>
          <ac:spMkLst>
            <pc:docMk/>
            <pc:sldMk cId="1333696058" sldId="296"/>
            <ac:spMk id="2" creationId="{03AC6AA3-44CE-54A5-7D71-752960F99BDA}"/>
          </ac:spMkLst>
        </pc:spChg>
        <pc:spChg chg="mod">
          <ac:chgData name="Francesca Jones" userId="9898c5c4-60e4-40ba-b882-1140a1eedb5f" providerId="ADAL" clId="{B59859F3-A20A-47C0-8F40-06D68BD7AC09}" dt="2026-07-08T20:20:10.723" v="15886" actId="20577"/>
          <ac:spMkLst>
            <pc:docMk/>
            <pc:sldMk cId="1333696058" sldId="296"/>
            <ac:spMk id="3" creationId="{5FC10DC6-4A46-5603-8C54-99F877FF299C}"/>
          </ac:spMkLst>
        </pc:spChg>
      </pc:sldChg>
      <pc:sldChg chg="modSp new mod ord">
        <pc:chgData name="Francesca Jones" userId="9898c5c4-60e4-40ba-b882-1140a1eedb5f" providerId="ADAL" clId="{B59859F3-A20A-47C0-8F40-06D68BD7AC09}" dt="2026-07-08T20:19:33.867" v="15803" actId="20577"/>
        <pc:sldMkLst>
          <pc:docMk/>
          <pc:sldMk cId="1379360768" sldId="297"/>
        </pc:sldMkLst>
        <pc:spChg chg="mod">
          <ac:chgData name="Francesca Jones" userId="9898c5c4-60e4-40ba-b882-1140a1eedb5f" providerId="ADAL" clId="{B59859F3-A20A-47C0-8F40-06D68BD7AC09}" dt="2026-07-08T19:19:33.668" v="7851" actId="2711"/>
          <ac:spMkLst>
            <pc:docMk/>
            <pc:sldMk cId="1379360768" sldId="297"/>
            <ac:spMk id="2" creationId="{247B8960-4C61-9C33-5D62-4C3E73EC6E11}"/>
          </ac:spMkLst>
        </pc:spChg>
        <pc:spChg chg="mod">
          <ac:chgData name="Francesca Jones" userId="9898c5c4-60e4-40ba-b882-1140a1eedb5f" providerId="ADAL" clId="{B59859F3-A20A-47C0-8F40-06D68BD7AC09}" dt="2026-07-08T20:19:33.867" v="15803" actId="20577"/>
          <ac:spMkLst>
            <pc:docMk/>
            <pc:sldMk cId="1379360768" sldId="297"/>
            <ac:spMk id="3" creationId="{1D0EA97C-EB06-62A7-17D9-64CF98715F43}"/>
          </ac:spMkLst>
        </pc:spChg>
      </pc:sldChg>
      <pc:sldChg chg="modSp new mod">
        <pc:chgData name="Francesca Jones" userId="9898c5c4-60e4-40ba-b882-1140a1eedb5f" providerId="ADAL" clId="{B59859F3-A20A-47C0-8F40-06D68BD7AC09}" dt="2026-07-08T19:27:10.103" v="8794" actId="20577"/>
        <pc:sldMkLst>
          <pc:docMk/>
          <pc:sldMk cId="751656608" sldId="298"/>
        </pc:sldMkLst>
        <pc:spChg chg="mod">
          <ac:chgData name="Francesca Jones" userId="9898c5c4-60e4-40ba-b882-1140a1eedb5f" providerId="ADAL" clId="{B59859F3-A20A-47C0-8F40-06D68BD7AC09}" dt="2026-07-08T19:26:50.858" v="8784" actId="2711"/>
          <ac:spMkLst>
            <pc:docMk/>
            <pc:sldMk cId="751656608" sldId="298"/>
            <ac:spMk id="2" creationId="{2F04DB57-7F85-5309-34C9-49D17C19C775}"/>
          </ac:spMkLst>
        </pc:spChg>
        <pc:spChg chg="mod">
          <ac:chgData name="Francesca Jones" userId="9898c5c4-60e4-40ba-b882-1140a1eedb5f" providerId="ADAL" clId="{B59859F3-A20A-47C0-8F40-06D68BD7AC09}" dt="2026-07-08T19:27:10.103" v="8794" actId="20577"/>
          <ac:spMkLst>
            <pc:docMk/>
            <pc:sldMk cId="751656608" sldId="298"/>
            <ac:spMk id="3" creationId="{052DEA84-E097-FA0E-FA96-3CE91F352951}"/>
          </ac:spMkLst>
        </pc:spChg>
      </pc:sldChg>
      <pc:sldChg chg="modSp new mod">
        <pc:chgData name="Francesca Jones" userId="9898c5c4-60e4-40ba-b882-1140a1eedb5f" providerId="ADAL" clId="{B59859F3-A20A-47C0-8F40-06D68BD7AC09}" dt="2026-07-08T19:43:15.744" v="12105" actId="20577"/>
        <pc:sldMkLst>
          <pc:docMk/>
          <pc:sldMk cId="1827302072" sldId="299"/>
        </pc:sldMkLst>
        <pc:spChg chg="mod">
          <ac:chgData name="Francesca Jones" userId="9898c5c4-60e4-40ba-b882-1140a1eedb5f" providerId="ADAL" clId="{B59859F3-A20A-47C0-8F40-06D68BD7AC09}" dt="2026-07-08T19:42:35.568" v="12096" actId="2711"/>
          <ac:spMkLst>
            <pc:docMk/>
            <pc:sldMk cId="1827302072" sldId="299"/>
            <ac:spMk id="2" creationId="{E1E2E9A0-D000-3447-565D-772D9A71F833}"/>
          </ac:spMkLst>
        </pc:spChg>
        <pc:spChg chg="mod">
          <ac:chgData name="Francesca Jones" userId="9898c5c4-60e4-40ba-b882-1140a1eedb5f" providerId="ADAL" clId="{B59859F3-A20A-47C0-8F40-06D68BD7AC09}" dt="2026-07-08T19:43:15.744" v="12105" actId="20577"/>
          <ac:spMkLst>
            <pc:docMk/>
            <pc:sldMk cId="1827302072" sldId="299"/>
            <ac:spMk id="3" creationId="{54600F54-4B40-4F72-91DD-253F7C220624}"/>
          </ac:spMkLst>
        </pc:spChg>
      </pc:sldChg>
      <pc:sldChg chg="modSp add mod">
        <pc:chgData name="Francesca Jones" userId="9898c5c4-60e4-40ba-b882-1140a1eedb5f" providerId="ADAL" clId="{B59859F3-A20A-47C0-8F40-06D68BD7AC09}" dt="2026-07-08T19:42:31.450" v="12095" actId="1036"/>
        <pc:sldMkLst>
          <pc:docMk/>
          <pc:sldMk cId="1483580377" sldId="300"/>
        </pc:sldMkLst>
        <pc:spChg chg="mod">
          <ac:chgData name="Francesca Jones" userId="9898c5c4-60e4-40ba-b882-1140a1eedb5f" providerId="ADAL" clId="{B59859F3-A20A-47C0-8F40-06D68BD7AC09}" dt="2026-07-08T19:42:16.003" v="12080" actId="2711"/>
          <ac:spMkLst>
            <pc:docMk/>
            <pc:sldMk cId="1483580377" sldId="300"/>
            <ac:spMk id="2" creationId="{A8EE20EC-D639-0834-AD41-6D3BAB539BC5}"/>
          </ac:spMkLst>
        </pc:spChg>
        <pc:spChg chg="mod">
          <ac:chgData name="Francesca Jones" userId="9898c5c4-60e4-40ba-b882-1140a1eedb5f" providerId="ADAL" clId="{B59859F3-A20A-47C0-8F40-06D68BD7AC09}" dt="2026-07-08T19:42:31.450" v="12095" actId="1036"/>
          <ac:spMkLst>
            <pc:docMk/>
            <pc:sldMk cId="1483580377" sldId="300"/>
            <ac:spMk id="3" creationId="{C7290903-F55B-DB10-D1A6-6AD364A68637}"/>
          </ac:spMkLst>
        </pc:spChg>
      </pc:sldChg>
      <pc:sldChg chg="modSp add mod">
        <pc:chgData name="Francesca Jones" userId="9898c5c4-60e4-40ba-b882-1140a1eedb5f" providerId="ADAL" clId="{B59859F3-A20A-47C0-8F40-06D68BD7AC09}" dt="2026-07-08T19:42:10.691" v="12079" actId="1076"/>
        <pc:sldMkLst>
          <pc:docMk/>
          <pc:sldMk cId="1979167182" sldId="301"/>
        </pc:sldMkLst>
        <pc:spChg chg="mod">
          <ac:chgData name="Francesca Jones" userId="9898c5c4-60e4-40ba-b882-1140a1eedb5f" providerId="ADAL" clId="{B59859F3-A20A-47C0-8F40-06D68BD7AC09}" dt="2026-07-08T19:42:01.227" v="12074" actId="2711"/>
          <ac:spMkLst>
            <pc:docMk/>
            <pc:sldMk cId="1979167182" sldId="301"/>
            <ac:spMk id="2" creationId="{6552D190-7381-0E82-2C4B-B676CAAA89EF}"/>
          </ac:spMkLst>
        </pc:spChg>
        <pc:spChg chg="mod">
          <ac:chgData name="Francesca Jones" userId="9898c5c4-60e4-40ba-b882-1140a1eedb5f" providerId="ADAL" clId="{B59859F3-A20A-47C0-8F40-06D68BD7AC09}" dt="2026-07-08T19:42:10.691" v="12079" actId="1076"/>
          <ac:spMkLst>
            <pc:docMk/>
            <pc:sldMk cId="1979167182" sldId="301"/>
            <ac:spMk id="3" creationId="{F38420B5-E8BD-C51A-298F-02B01B66C104}"/>
          </ac:spMkLst>
        </pc:spChg>
      </pc:sldChg>
      <pc:sldChg chg="modSp new mod">
        <pc:chgData name="Francesca Jones" userId="9898c5c4-60e4-40ba-b882-1140a1eedb5f" providerId="ADAL" clId="{B59859F3-A20A-47C0-8F40-06D68BD7AC09}" dt="2026-07-08T19:53:09.076" v="13441" actId="20577"/>
        <pc:sldMkLst>
          <pc:docMk/>
          <pc:sldMk cId="4017357984" sldId="302"/>
        </pc:sldMkLst>
        <pc:spChg chg="mod">
          <ac:chgData name="Francesca Jones" userId="9898c5c4-60e4-40ba-b882-1140a1eedb5f" providerId="ADAL" clId="{B59859F3-A20A-47C0-8F40-06D68BD7AC09}" dt="2026-07-08T19:48:09.686" v="13063" actId="2711"/>
          <ac:spMkLst>
            <pc:docMk/>
            <pc:sldMk cId="4017357984" sldId="302"/>
            <ac:spMk id="2" creationId="{A9E91746-2ACF-AB82-0D0E-973132F6EF36}"/>
          </ac:spMkLst>
        </pc:spChg>
        <pc:spChg chg="mod">
          <ac:chgData name="Francesca Jones" userId="9898c5c4-60e4-40ba-b882-1140a1eedb5f" providerId="ADAL" clId="{B59859F3-A20A-47C0-8F40-06D68BD7AC09}" dt="2026-07-08T19:53:09.076" v="13441" actId="20577"/>
          <ac:spMkLst>
            <pc:docMk/>
            <pc:sldMk cId="4017357984" sldId="302"/>
            <ac:spMk id="3" creationId="{48E1F8EC-1513-9D72-19A7-70BC572254B7}"/>
          </ac:spMkLst>
        </pc:spChg>
      </pc:sldChg>
      <pc:sldChg chg="addSp modSp add mod">
        <pc:chgData name="Francesca Jones" userId="9898c5c4-60e4-40ba-b882-1140a1eedb5f" providerId="ADAL" clId="{B59859F3-A20A-47C0-8F40-06D68BD7AC09}" dt="2026-07-08T19:50:32.633" v="13104" actId="1076"/>
        <pc:sldMkLst>
          <pc:docMk/>
          <pc:sldMk cId="382720290" sldId="303"/>
        </pc:sldMkLst>
        <pc:spChg chg="mod">
          <ac:chgData name="Francesca Jones" userId="9898c5c4-60e4-40ba-b882-1140a1eedb5f" providerId="ADAL" clId="{B59859F3-A20A-47C0-8F40-06D68BD7AC09}" dt="2026-07-08T19:49:03.654" v="13081" actId="20577"/>
          <ac:spMkLst>
            <pc:docMk/>
            <pc:sldMk cId="382720290" sldId="303"/>
            <ac:spMk id="2" creationId="{90585BCD-883C-06B2-9768-9272674EB699}"/>
          </ac:spMkLst>
        </pc:spChg>
        <pc:spChg chg="mod">
          <ac:chgData name="Francesca Jones" userId="9898c5c4-60e4-40ba-b882-1140a1eedb5f" providerId="ADAL" clId="{B59859F3-A20A-47C0-8F40-06D68BD7AC09}" dt="2026-07-08T19:50:30.170" v="13103" actId="1076"/>
          <ac:spMkLst>
            <pc:docMk/>
            <pc:sldMk cId="382720290" sldId="303"/>
            <ac:spMk id="3" creationId="{3FE6BB90-DFFF-6D26-6E41-83320FA41227}"/>
          </ac:spMkLst>
        </pc:spChg>
        <pc:picChg chg="add mod">
          <ac:chgData name="Francesca Jones" userId="9898c5c4-60e4-40ba-b882-1140a1eedb5f" providerId="ADAL" clId="{B59859F3-A20A-47C0-8F40-06D68BD7AC09}" dt="2026-07-08T19:50:32.633" v="13104" actId="1076"/>
          <ac:picMkLst>
            <pc:docMk/>
            <pc:sldMk cId="382720290" sldId="303"/>
            <ac:picMk id="4" creationId="{FC431030-C866-74E7-2C7A-37EE86D87520}"/>
          </ac:picMkLst>
        </pc:picChg>
      </pc:sldChg>
      <pc:sldChg chg="modSp add mod ord">
        <pc:chgData name="Francesca Jones" userId="9898c5c4-60e4-40ba-b882-1140a1eedb5f" providerId="ADAL" clId="{B59859F3-A20A-47C0-8F40-06D68BD7AC09}" dt="2026-07-08T20:08:56.568" v="14339" actId="20577"/>
        <pc:sldMkLst>
          <pc:docMk/>
          <pc:sldMk cId="2765353508" sldId="304"/>
        </pc:sldMkLst>
        <pc:spChg chg="mod">
          <ac:chgData name="Francesca Jones" userId="9898c5c4-60e4-40ba-b882-1140a1eedb5f" providerId="ADAL" clId="{B59859F3-A20A-47C0-8F40-06D68BD7AC09}" dt="2026-07-08T20:01:31.939" v="13455" actId="20577"/>
          <ac:spMkLst>
            <pc:docMk/>
            <pc:sldMk cId="2765353508" sldId="304"/>
            <ac:spMk id="2" creationId="{466F487F-7275-3B24-6C4F-D51C252D2467}"/>
          </ac:spMkLst>
        </pc:spChg>
        <pc:spChg chg="mod">
          <ac:chgData name="Francesca Jones" userId="9898c5c4-60e4-40ba-b882-1140a1eedb5f" providerId="ADAL" clId="{B59859F3-A20A-47C0-8F40-06D68BD7AC09}" dt="2026-07-08T20:08:56.568" v="14339" actId="20577"/>
          <ac:spMkLst>
            <pc:docMk/>
            <pc:sldMk cId="2765353508" sldId="304"/>
            <ac:spMk id="3" creationId="{E226D6EA-3B7A-C152-97AD-0112164EE6EF}"/>
          </ac:spMkLst>
        </pc:spChg>
      </pc:sldChg>
      <pc:sldChg chg="addSp delSp modSp new del mod">
        <pc:chgData name="Francesca Jones" userId="9898c5c4-60e4-40ba-b882-1140a1eedb5f" providerId="ADAL" clId="{B59859F3-A20A-47C0-8F40-06D68BD7AC09}" dt="2026-07-08T20:01:17.528" v="13442" actId="47"/>
        <pc:sldMkLst>
          <pc:docMk/>
          <pc:sldMk cId="4273403758" sldId="304"/>
        </pc:sldMkLst>
        <pc:spChg chg="del">
          <ac:chgData name="Francesca Jones" userId="9898c5c4-60e4-40ba-b882-1140a1eedb5f" providerId="ADAL" clId="{B59859F3-A20A-47C0-8F40-06D68BD7AC09}" dt="2026-07-08T19:51:08.441" v="13106"/>
          <ac:spMkLst>
            <pc:docMk/>
            <pc:sldMk cId="4273403758" sldId="304"/>
            <ac:spMk id="3" creationId="{F6A4F784-359A-6E77-CB3E-1C6EF3B66EEF}"/>
          </ac:spMkLst>
        </pc:spChg>
        <pc:spChg chg="add mod">
          <ac:chgData name="Francesca Jones" userId="9898c5c4-60e4-40ba-b882-1140a1eedb5f" providerId="ADAL" clId="{B59859F3-A20A-47C0-8F40-06D68BD7AC09}" dt="2026-07-08T19:51:18.265" v="13109" actId="27636"/>
          <ac:spMkLst>
            <pc:docMk/>
            <pc:sldMk cId="4273403758" sldId="304"/>
            <ac:spMk id="4" creationId="{5253281D-AC52-1AE8-CD6D-965BBD94542C}"/>
          </ac:spMkLst>
        </pc:spChg>
      </pc:sldChg>
      <pc:sldChg chg="addSp modSp new mod">
        <pc:chgData name="Francesca Jones" userId="9898c5c4-60e4-40ba-b882-1140a1eedb5f" providerId="ADAL" clId="{B59859F3-A20A-47C0-8F40-06D68BD7AC09}" dt="2026-07-08T20:11:30.731" v="14405" actId="1076"/>
        <pc:sldMkLst>
          <pc:docMk/>
          <pc:sldMk cId="2847864077" sldId="305"/>
        </pc:sldMkLst>
        <pc:spChg chg="mod">
          <ac:chgData name="Francesca Jones" userId="9898c5c4-60e4-40ba-b882-1140a1eedb5f" providerId="ADAL" clId="{B59859F3-A20A-47C0-8F40-06D68BD7AC09}" dt="2026-07-08T20:10:14.525" v="14381" actId="20577"/>
          <ac:spMkLst>
            <pc:docMk/>
            <pc:sldMk cId="2847864077" sldId="305"/>
            <ac:spMk id="2" creationId="{1CBE1A0E-B305-A140-C6E0-2F73AEDD555E}"/>
          </ac:spMkLst>
        </pc:spChg>
        <pc:spChg chg="mod">
          <ac:chgData name="Francesca Jones" userId="9898c5c4-60e4-40ba-b882-1140a1eedb5f" providerId="ADAL" clId="{B59859F3-A20A-47C0-8F40-06D68BD7AC09}" dt="2026-07-08T20:11:30.731" v="14405" actId="1076"/>
          <ac:spMkLst>
            <pc:docMk/>
            <pc:sldMk cId="2847864077" sldId="305"/>
            <ac:spMk id="3" creationId="{C7498B3A-6848-DBD7-6506-136A0D0BD83A}"/>
          </ac:spMkLst>
        </pc:spChg>
        <pc:picChg chg="add mod">
          <ac:chgData name="Francesca Jones" userId="9898c5c4-60e4-40ba-b882-1140a1eedb5f" providerId="ADAL" clId="{B59859F3-A20A-47C0-8F40-06D68BD7AC09}" dt="2026-07-08T20:10:28.895" v="14383" actId="1076"/>
          <ac:picMkLst>
            <pc:docMk/>
            <pc:sldMk cId="2847864077" sldId="305"/>
            <ac:picMk id="5" creationId="{B931A743-D4D2-5039-B187-2EDE590FC124}"/>
          </ac:picMkLst>
        </pc:picChg>
      </pc:sldChg>
      <pc:sldChg chg="modSp add mod">
        <pc:chgData name="Francesca Jones" userId="9898c5c4-60e4-40ba-b882-1140a1eedb5f" providerId="ADAL" clId="{B59859F3-A20A-47C0-8F40-06D68BD7AC09}" dt="2026-07-08T20:14:53.090" v="15192" actId="20577"/>
        <pc:sldMkLst>
          <pc:docMk/>
          <pc:sldMk cId="2788710161" sldId="306"/>
        </pc:sldMkLst>
        <pc:spChg chg="mod">
          <ac:chgData name="Francesca Jones" userId="9898c5c4-60e4-40ba-b882-1140a1eedb5f" providerId="ADAL" clId="{B59859F3-A20A-47C0-8F40-06D68BD7AC09}" dt="2026-07-08T20:14:53.090" v="15192" actId="20577"/>
          <ac:spMkLst>
            <pc:docMk/>
            <pc:sldMk cId="2788710161" sldId="306"/>
            <ac:spMk id="2" creationId="{0352CA23-737D-CA70-C163-01CE539ABD92}"/>
          </ac:spMkLst>
        </pc:spChg>
        <pc:spChg chg="mod">
          <ac:chgData name="Francesca Jones" userId="9898c5c4-60e4-40ba-b882-1140a1eedb5f" providerId="ADAL" clId="{B59859F3-A20A-47C0-8F40-06D68BD7AC09}" dt="2026-07-08T20:14:46.988" v="15181" actId="20577"/>
          <ac:spMkLst>
            <pc:docMk/>
            <pc:sldMk cId="2788710161" sldId="306"/>
            <ac:spMk id="3" creationId="{9BA6BAEC-547A-87CF-E4DC-7AE1CE18407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p>
        </p:txBody>
      </p:sp>
      <p:sp>
        <p:nvSpPr>
          <p:cNvPr id="4" name="Date Placeholder 3"/>
          <p:cNvSpPr>
            <a:spLocks noGrp="1"/>
          </p:cNvSpPr>
          <p:nvPr>
            <p:ph type="dt" sz="half" idx="10"/>
          </p:nvPr>
        </p:nvSpPr>
        <p:spPr/>
        <p:txBody>
          <a:bodyPr/>
          <a:lstStyle>
            <a:lvl1pPr algn="l">
              <a:defRPr/>
            </a:lvl1pPr>
          </a:lstStyle>
          <a:p>
            <a:fld id="{0B91C43C-293F-432B-8A68-392D9FCAE0AE}" type="datetimeFigureOut">
              <a:rPr lang="en-GB" smtClean="0"/>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33699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B91C43C-293F-432B-8A68-392D9FCAE0AE}" type="datetimeFigureOut">
              <a:rPr lang="en-GB" smtClean="0"/>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5674667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B91C43C-293F-432B-8A68-392D9FCAE0AE}" type="datetimeFigureOut">
              <a:rPr lang="en-GB" smtClean="0"/>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41958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p>
        </p:txBody>
      </p:sp>
      <p:sp>
        <p:nvSpPr>
          <p:cNvPr id="3" name="Content Placeholder 2"/>
          <p:cNvSpPr>
            <a:spLocks noGrp="1"/>
          </p:cNvSpPr>
          <p:nvPr>
            <p:ph sz="half" idx="1"/>
          </p:nvPr>
        </p:nvSpPr>
        <p:spPr>
          <a:xfrm>
            <a:off x="1024127"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B91C43C-293F-432B-8A68-392D9FCAE0AE}" type="datetimeFigureOut">
              <a:rPr lang="en-GB" smtClean="0"/>
              <a:t>08/07/2026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1594948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B91C43C-293F-432B-8A68-392D9FCAE0AE}" type="datetimeFigureOut">
              <a:rPr lang="en-GB" smtClean="0"/>
              <a:t>08/07/2026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1631044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B91C43C-293F-432B-8A68-392D9FCAE0AE}" type="datetimeFigureOut">
              <a:rPr lang="en-GB" smtClean="0"/>
              <a:t>08/07/2026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2240146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91C43C-293F-432B-8A68-392D9FCAE0AE}" type="datetimeFigureOut">
              <a:rPr lang="en-GB" smtClean="0"/>
              <a:t>08/07/2026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24252460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B91C43C-293F-432B-8A68-392D9FCAE0AE}" type="datetimeFigureOut">
              <a:rPr lang="en-GB" smtClean="0"/>
              <a:t>08/07/2026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28572289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B91C43C-293F-432B-8A68-392D9FCAE0AE}" type="datetimeFigureOut">
              <a:rPr lang="en-GB" smtClean="0"/>
              <a:t>08/07/2026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0B3B70-38E2-4A3B-B425-7AC8C40A70D3}"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67245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B91C43C-293F-432B-8A68-392D9FCAE0AE}" type="datetimeFigureOut">
              <a:rPr lang="en-GB" smtClean="0"/>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2466700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B91C43C-293F-432B-8A68-392D9FCAE0AE}" type="datetimeFigureOut">
              <a:rPr lang="en-GB" smtClean="0"/>
              <a:t>08/07/2026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65930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B91C43C-293F-432B-8A68-392D9FCAE0AE}" type="datetimeFigureOut">
              <a:rPr lang="en-GB" smtClean="0"/>
              <a:t>08/07/2026</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50B3B70-38E2-4A3B-B425-7AC8C40A70D3}"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6005058"/>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610637"/>
            <a:ext cx="7772400" cy="2047740"/>
          </a:xfrm>
        </p:spPr>
        <p:txBody>
          <a:bodyPr/>
          <a:lstStyle/>
          <a:p>
            <a:r>
              <a:rPr lang="en-GB">
                <a:latin typeface="Sassoon Infant" pitchFamily="2" charset="0"/>
                <a:ea typeface="Sassoon Infant" pitchFamily="2" charset="0"/>
              </a:rPr>
              <a:t>preschool </a:t>
            </a:r>
            <a:br>
              <a:rPr lang="en-GB">
                <a:latin typeface="Sassoon Infant" pitchFamily="2" charset="0"/>
                <a:ea typeface="Sassoon Infant" pitchFamily="2" charset="0"/>
              </a:rPr>
            </a:br>
            <a:r>
              <a:rPr lang="en-GB">
                <a:latin typeface="Sassoon Infant" pitchFamily="2" charset="0"/>
                <a:ea typeface="Sassoon Infant" pitchFamily="2" charset="0"/>
              </a:rPr>
              <a:t>at Newton on Trent</a:t>
            </a:r>
          </a:p>
        </p:txBody>
      </p:sp>
      <p:sp>
        <p:nvSpPr>
          <p:cNvPr id="3" name="Subtitle 2"/>
          <p:cNvSpPr>
            <a:spLocks noGrp="1"/>
          </p:cNvSpPr>
          <p:nvPr>
            <p:ph type="subTitle" idx="1"/>
          </p:nvPr>
        </p:nvSpPr>
        <p:spPr/>
        <p:txBody>
          <a:bodyPr/>
          <a:lstStyle/>
          <a:p>
            <a:r>
              <a:rPr lang="en-GB">
                <a:latin typeface="Sassoon Infant" pitchFamily="2" charset="0"/>
                <a:ea typeface="Sassoon Infant" pitchFamily="2" charset="0"/>
              </a:rPr>
              <a:t>Pre-School Parent Workshop </a:t>
            </a:r>
          </a:p>
          <a:p>
            <a:r>
              <a:rPr lang="en-GB">
                <a:latin typeface="Sassoon Infant" pitchFamily="2" charset="0"/>
                <a:ea typeface="Sassoon Infant" pitchFamily="2" charset="0"/>
              </a:rPr>
              <a:t>2026</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3345" y="579859"/>
            <a:ext cx="8062175" cy="3513581"/>
          </a:xfrm>
          <a:prstGeom prst="rect">
            <a:avLst/>
          </a:prstGeom>
        </p:spPr>
      </p:pic>
    </p:spTree>
    <p:extLst>
      <p:ext uri="{BB962C8B-B14F-4D97-AF65-F5344CB8AC3E}">
        <p14:creationId xmlns:p14="http://schemas.microsoft.com/office/powerpoint/2010/main" val="23967092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B8960-4C61-9C33-5D62-4C3E73EC6E11}"/>
              </a:ext>
            </a:extLst>
          </p:cNvPr>
          <p:cNvSpPr>
            <a:spLocks noGrp="1"/>
          </p:cNvSpPr>
          <p:nvPr>
            <p:ph type="title"/>
          </p:nvPr>
        </p:nvSpPr>
        <p:spPr/>
        <p:txBody>
          <a:bodyPr/>
          <a:lstStyle/>
          <a:p>
            <a:r>
              <a:rPr lang="en-GB">
                <a:latin typeface="Sassoon Infant" pitchFamily="2" charset="0"/>
                <a:ea typeface="Sassoon Infant" pitchFamily="2" charset="0"/>
              </a:rPr>
              <a:t>Welcome to newton</a:t>
            </a:r>
          </a:p>
        </p:txBody>
      </p:sp>
      <p:sp>
        <p:nvSpPr>
          <p:cNvPr id="3" name="Content Placeholder 2">
            <a:extLst>
              <a:ext uri="{FF2B5EF4-FFF2-40B4-BE49-F238E27FC236}">
                <a16:creationId xmlns:a16="http://schemas.microsoft.com/office/drawing/2014/main" id="{1D0EA97C-EB06-62A7-17D9-64CF98715F43}"/>
              </a:ext>
            </a:extLst>
          </p:cNvPr>
          <p:cNvSpPr>
            <a:spLocks noGrp="1"/>
          </p:cNvSpPr>
          <p:nvPr>
            <p:ph idx="1"/>
          </p:nvPr>
        </p:nvSpPr>
        <p:spPr>
          <a:xfrm>
            <a:off x="1024127" y="2084832"/>
            <a:ext cx="9720073" cy="4023360"/>
          </a:xfrm>
        </p:spPr>
        <p:txBody>
          <a:bodyPr>
            <a:normAutofit fontScale="92500"/>
          </a:bodyPr>
          <a:lstStyle/>
          <a:p>
            <a:r>
              <a:rPr lang="en-GB">
                <a:latin typeface="Sassoon Infant" pitchFamily="2" charset="0"/>
                <a:ea typeface="Sassoon Infant" pitchFamily="2" charset="0"/>
              </a:rPr>
              <a:t>Key updates:</a:t>
            </a:r>
          </a:p>
          <a:p>
            <a:endParaRPr lang="en-GB">
              <a:latin typeface="Sassoon Infant" pitchFamily="2" charset="0"/>
              <a:ea typeface="Sassoon Infant" pitchFamily="2" charset="0"/>
            </a:endParaRPr>
          </a:p>
          <a:p>
            <a:r>
              <a:rPr lang="en-GB">
                <a:latin typeface="Sassoon Infant" pitchFamily="2" charset="0"/>
                <a:ea typeface="Sassoon Infant" pitchFamily="2" charset="0"/>
              </a:rPr>
              <a:t>* What an exciting year! We have now introduced two-year-olds to our school and what a wonderful change it has been for all of us</a:t>
            </a:r>
          </a:p>
          <a:p>
            <a:r>
              <a:rPr lang="en-GB">
                <a:latin typeface="Sassoon Infant" pitchFamily="2" charset="0"/>
                <a:ea typeface="Sassoon Infant" pitchFamily="2" charset="0"/>
              </a:rPr>
              <a:t>* We have expanded our numbers significantly this year, growing to around 80 children!</a:t>
            </a:r>
          </a:p>
          <a:p>
            <a:r>
              <a:rPr lang="en-GB">
                <a:latin typeface="Sassoon Infant" pitchFamily="2" charset="0"/>
                <a:ea typeface="Sassoon Infant" pitchFamily="2" charset="0"/>
              </a:rPr>
              <a:t>* We are, therefore, having a lot of building work done this summer to ensure we have everything we need to continue to provide the very best opportunities for our children – watch this space!</a:t>
            </a:r>
          </a:p>
          <a:p>
            <a:r>
              <a:rPr lang="en-GB">
                <a:latin typeface="Sassoon Infant" pitchFamily="2" charset="0"/>
                <a:ea typeface="Sassoon Infant" pitchFamily="2" charset="0"/>
              </a:rPr>
              <a:t>* Our provision will remain largely the same overall but may look a little different when the children return in September, as we always have a refresh to ensure the provision suits each individual cohort.</a:t>
            </a:r>
          </a:p>
        </p:txBody>
      </p:sp>
    </p:spTree>
    <p:extLst>
      <p:ext uri="{BB962C8B-B14F-4D97-AF65-F5344CB8AC3E}">
        <p14:creationId xmlns:p14="http://schemas.microsoft.com/office/powerpoint/2010/main" val="13793607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E1A0E-B305-A140-C6E0-2F73AEDD555E}"/>
              </a:ext>
            </a:extLst>
          </p:cNvPr>
          <p:cNvSpPr>
            <a:spLocks noGrp="1"/>
          </p:cNvSpPr>
          <p:nvPr>
            <p:ph type="title"/>
          </p:nvPr>
        </p:nvSpPr>
        <p:spPr/>
        <p:txBody>
          <a:bodyPr/>
          <a:lstStyle/>
          <a:p>
            <a:r>
              <a:rPr lang="en-GB">
                <a:latin typeface="Sassoon Infant" pitchFamily="2" charset="0"/>
                <a:ea typeface="Sassoon Infant" pitchFamily="2" charset="0"/>
              </a:rPr>
              <a:t>Who are we?</a:t>
            </a:r>
          </a:p>
        </p:txBody>
      </p:sp>
      <p:sp>
        <p:nvSpPr>
          <p:cNvPr id="3" name="Content Placeholder 2">
            <a:extLst>
              <a:ext uri="{FF2B5EF4-FFF2-40B4-BE49-F238E27FC236}">
                <a16:creationId xmlns:a16="http://schemas.microsoft.com/office/drawing/2014/main" id="{C7498B3A-6848-DBD7-6506-136A0D0BD83A}"/>
              </a:ext>
            </a:extLst>
          </p:cNvPr>
          <p:cNvSpPr>
            <a:spLocks noGrp="1"/>
          </p:cNvSpPr>
          <p:nvPr>
            <p:ph idx="1"/>
          </p:nvPr>
        </p:nvSpPr>
        <p:spPr>
          <a:xfrm>
            <a:off x="1024128" y="1968759"/>
            <a:ext cx="5469977" cy="4023360"/>
          </a:xfrm>
        </p:spPr>
        <p:txBody>
          <a:bodyPr>
            <a:normAutofit fontScale="55000" lnSpcReduction="20000"/>
          </a:bodyPr>
          <a:lstStyle/>
          <a:p>
            <a:pPr>
              <a:lnSpc>
                <a:spcPct val="120000"/>
              </a:lnSpc>
            </a:pPr>
            <a:r>
              <a:rPr lang="en-GB" sz="2400">
                <a:latin typeface="Sassoon Infant" pitchFamily="2" charset="0"/>
                <a:ea typeface="Sassoon Infant" pitchFamily="2" charset="0"/>
              </a:rPr>
              <a:t>As we are a Church school, our Christian values underpin all that we do.  </a:t>
            </a:r>
          </a:p>
          <a:p>
            <a:pPr>
              <a:lnSpc>
                <a:spcPct val="120000"/>
              </a:lnSpc>
            </a:pPr>
            <a:r>
              <a:rPr lang="en-GB" sz="2400">
                <a:latin typeface="Sassoon Infant" pitchFamily="2" charset="0"/>
                <a:ea typeface="Sassoon Infant" pitchFamily="2" charset="0"/>
              </a:rPr>
              <a:t>The values are woven into the curriculum and are discussed throughout the day with children as we encourage them to show these values as they Aim High and Enjoy the Journey. We will be listening to Bible stories and thinking about what these words mean to us and to others and how we can bring these values into our classroom, the school and wider community.</a:t>
            </a:r>
          </a:p>
          <a:p>
            <a:pPr>
              <a:lnSpc>
                <a:spcPct val="120000"/>
              </a:lnSpc>
            </a:pPr>
            <a:r>
              <a:rPr lang="en-GB" sz="2400">
                <a:latin typeface="Sassoon Infant" pitchFamily="2" charset="0"/>
                <a:ea typeface="Sassoon Infant" pitchFamily="2" charset="0"/>
              </a:rPr>
              <a:t>We consider things that are expected and exemplary behaviours, and also those which allow us to strive and challenge ourselves, to be </a:t>
            </a:r>
            <a:r>
              <a:rPr lang="en-GB" sz="2400">
                <a:solidFill>
                  <a:srgbClr val="FF0000"/>
                </a:solidFill>
                <a:latin typeface="Sassoon Infant" pitchFamily="2" charset="0"/>
                <a:ea typeface="Sassoon Infant" pitchFamily="2" charset="0"/>
              </a:rPr>
              <a:t>Aiming High </a:t>
            </a:r>
            <a:r>
              <a:rPr lang="en-GB" sz="2400">
                <a:latin typeface="Sassoon Infant" pitchFamily="2" charset="0"/>
                <a:ea typeface="Sassoon Infant" pitchFamily="2" charset="0"/>
              </a:rPr>
              <a:t>and having fun and caring for ourselves and each other as we learn to be </a:t>
            </a:r>
            <a:r>
              <a:rPr lang="en-GB" sz="2400">
                <a:solidFill>
                  <a:schemeClr val="accent1"/>
                </a:solidFill>
                <a:latin typeface="Sassoon Infant" pitchFamily="2" charset="0"/>
                <a:ea typeface="Sassoon Infant" pitchFamily="2" charset="0"/>
              </a:rPr>
              <a:t>Enjoying the Journey</a:t>
            </a:r>
            <a:r>
              <a:rPr lang="en-GB" sz="2400">
                <a:latin typeface="Sassoon Infant" pitchFamily="2" charset="0"/>
                <a:ea typeface="Sassoon Infant" pitchFamily="2" charset="0"/>
              </a:rPr>
              <a:t>. </a:t>
            </a:r>
          </a:p>
          <a:p>
            <a:pPr>
              <a:lnSpc>
                <a:spcPct val="120000"/>
              </a:lnSpc>
            </a:pPr>
            <a:r>
              <a:rPr lang="en-GB" sz="2400">
                <a:latin typeface="Sassoon Infant" pitchFamily="2" charset="0"/>
                <a:ea typeface="Sassoon Infant" pitchFamily="2" charset="0"/>
              </a:rPr>
              <a:t>Each Friday we hold an Aiming High Assembly at the church and invite adults to join us celebrate instances from the week where children have stood out for showing the values. Children can also show how they have enjoyed the journey as they share swimming badges, Rainbow or Beaver badges or any out of school achievements with the school community. If you child wishes to share something, please pass it to me on the Friday morning</a:t>
            </a:r>
            <a:r>
              <a:rPr lang="en-GB" sz="2800">
                <a:latin typeface="Sassoon Infant" pitchFamily="2" charset="0"/>
                <a:ea typeface="Sassoon Infant" pitchFamily="2" charset="0"/>
              </a:rPr>
              <a:t>. </a:t>
            </a:r>
          </a:p>
          <a:p>
            <a:pPr>
              <a:lnSpc>
                <a:spcPct val="120000"/>
              </a:lnSpc>
            </a:pPr>
            <a:endParaRPr lang="en-GB">
              <a:latin typeface="Sassoon Infant" pitchFamily="2" charset="0"/>
              <a:ea typeface="Sassoon Infant" pitchFamily="2" charset="0"/>
            </a:endParaRPr>
          </a:p>
        </p:txBody>
      </p:sp>
      <p:pic>
        <p:nvPicPr>
          <p:cNvPr id="5" name="Picture 4">
            <a:extLst>
              <a:ext uri="{FF2B5EF4-FFF2-40B4-BE49-F238E27FC236}">
                <a16:creationId xmlns:a16="http://schemas.microsoft.com/office/drawing/2014/main" id="{B931A743-D4D2-5039-B187-2EDE590FC124}"/>
              </a:ext>
            </a:extLst>
          </p:cNvPr>
          <p:cNvPicPr>
            <a:picLocks noChangeAspect="1"/>
          </p:cNvPicPr>
          <p:nvPr/>
        </p:nvPicPr>
        <p:blipFill>
          <a:blip r:embed="rId2"/>
          <a:stretch>
            <a:fillRect/>
          </a:stretch>
        </p:blipFill>
        <p:spPr>
          <a:xfrm>
            <a:off x="7088577" y="516159"/>
            <a:ext cx="4197013" cy="5596017"/>
          </a:xfrm>
          <a:prstGeom prst="rect">
            <a:avLst/>
          </a:prstGeom>
        </p:spPr>
      </p:pic>
    </p:spTree>
    <p:extLst>
      <p:ext uri="{BB962C8B-B14F-4D97-AF65-F5344CB8AC3E}">
        <p14:creationId xmlns:p14="http://schemas.microsoft.com/office/powerpoint/2010/main" val="28478640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C6AA3-44CE-54A5-7D71-752960F99BDA}"/>
              </a:ext>
            </a:extLst>
          </p:cNvPr>
          <p:cNvSpPr>
            <a:spLocks noGrp="1"/>
          </p:cNvSpPr>
          <p:nvPr>
            <p:ph type="title"/>
          </p:nvPr>
        </p:nvSpPr>
        <p:spPr/>
        <p:txBody>
          <a:bodyPr/>
          <a:lstStyle/>
          <a:p>
            <a:r>
              <a:rPr lang="en-GB">
                <a:latin typeface="Sassoon Infant" pitchFamily="2" charset="0"/>
                <a:ea typeface="Sassoon Infant" pitchFamily="2" charset="0"/>
              </a:rPr>
              <a:t>Who am </a:t>
            </a:r>
            <a:r>
              <a:rPr lang="en-GB" err="1">
                <a:latin typeface="Sassoon Infant" pitchFamily="2" charset="0"/>
                <a:ea typeface="Sassoon Infant" pitchFamily="2" charset="0"/>
              </a:rPr>
              <a:t>i</a:t>
            </a:r>
            <a:r>
              <a:rPr lang="en-GB">
                <a:latin typeface="Sassoon Infant" pitchFamily="2" charset="0"/>
                <a:ea typeface="Sassoon Infant" pitchFamily="2" charset="0"/>
              </a:rPr>
              <a:t>?</a:t>
            </a:r>
          </a:p>
        </p:txBody>
      </p:sp>
      <p:sp>
        <p:nvSpPr>
          <p:cNvPr id="3" name="Content Placeholder 2">
            <a:extLst>
              <a:ext uri="{FF2B5EF4-FFF2-40B4-BE49-F238E27FC236}">
                <a16:creationId xmlns:a16="http://schemas.microsoft.com/office/drawing/2014/main" id="{5FC10DC6-4A46-5603-8C54-99F877FF299C}"/>
              </a:ext>
            </a:extLst>
          </p:cNvPr>
          <p:cNvSpPr>
            <a:spLocks noGrp="1"/>
          </p:cNvSpPr>
          <p:nvPr>
            <p:ph idx="1"/>
          </p:nvPr>
        </p:nvSpPr>
        <p:spPr>
          <a:xfrm>
            <a:off x="1024127" y="2015412"/>
            <a:ext cx="9720073" cy="4023360"/>
          </a:xfrm>
        </p:spPr>
        <p:txBody>
          <a:bodyPr>
            <a:normAutofit fontScale="92500" lnSpcReduction="20000"/>
          </a:bodyPr>
          <a:lstStyle/>
          <a:p>
            <a:r>
              <a:rPr lang="en-GB">
                <a:latin typeface="Sassoon Infant" pitchFamily="2" charset="0"/>
                <a:ea typeface="Sassoon Infant" pitchFamily="2" charset="0"/>
              </a:rPr>
              <a:t>* I am Mrs Jones – I am the class teacher in Oak. I have taught in both EYFS and Key Stage 1 at Newton.</a:t>
            </a:r>
          </a:p>
          <a:p>
            <a:r>
              <a:rPr lang="en-GB">
                <a:latin typeface="Sassoon Infant" pitchFamily="2" charset="0"/>
                <a:ea typeface="Sassoon Infant" pitchFamily="2" charset="0"/>
              </a:rPr>
              <a:t>* I am also the school’s Community Lead and Art Lead</a:t>
            </a:r>
          </a:p>
          <a:p>
            <a:r>
              <a:rPr lang="en-GB">
                <a:latin typeface="Sassoon Infant" pitchFamily="2" charset="0"/>
                <a:ea typeface="Sassoon Infant" pitchFamily="2" charset="0"/>
              </a:rPr>
              <a:t>* I live in Saxilby with my husband and my son, 6, who also comes to Newton.</a:t>
            </a:r>
          </a:p>
          <a:p>
            <a:r>
              <a:rPr lang="en-GB">
                <a:latin typeface="Sassoon Infant" pitchFamily="2" charset="0"/>
                <a:ea typeface="Sassoon Infant" pitchFamily="2" charset="0"/>
              </a:rPr>
              <a:t>* I have a background as a PR and marketing manager for large companies, but have always dreamed of being a teacher, so I took the leap after maternity leave and have never looked back!</a:t>
            </a:r>
          </a:p>
          <a:p>
            <a:r>
              <a:rPr lang="en-GB">
                <a:latin typeface="Sassoon Infant" pitchFamily="2" charset="0"/>
                <a:ea typeface="Sassoon Infant" pitchFamily="2" charset="0"/>
              </a:rPr>
              <a:t>* I am incredibly passionate about my job and do all that I can to ensure that your children are given every chance to flourish during their time in my class. I am passionate about giving my class the very best opportunities to learn through play and real experiences, build resilience and independence, form a voice of their own and really just enjoy every second of the magic of early childhood. There is no better job than mine!</a:t>
            </a:r>
          </a:p>
          <a:p>
            <a:r>
              <a:rPr lang="en-GB">
                <a:latin typeface="Sassoon Infant" pitchFamily="2" charset="0"/>
                <a:ea typeface="Sassoon Infant" pitchFamily="2" charset="0"/>
              </a:rPr>
              <a:t>* I am supported in Oak by Mrs Wentworth and Mrs Rountree day to day, but a whole host of grown ups come in and help us through the week – everybody wants to be in Oak Class!</a:t>
            </a:r>
          </a:p>
        </p:txBody>
      </p:sp>
    </p:spTree>
    <p:extLst>
      <p:ext uri="{BB962C8B-B14F-4D97-AF65-F5344CB8AC3E}">
        <p14:creationId xmlns:p14="http://schemas.microsoft.com/office/powerpoint/2010/main" val="13336960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4DB57-7F85-5309-34C9-49D17C19C775}"/>
              </a:ext>
            </a:extLst>
          </p:cNvPr>
          <p:cNvSpPr>
            <a:spLocks noGrp="1"/>
          </p:cNvSpPr>
          <p:nvPr>
            <p:ph type="title"/>
          </p:nvPr>
        </p:nvSpPr>
        <p:spPr/>
        <p:txBody>
          <a:bodyPr/>
          <a:lstStyle/>
          <a:p>
            <a:r>
              <a:rPr lang="en-GB">
                <a:latin typeface="Sassoon Infant" pitchFamily="2" charset="0"/>
                <a:ea typeface="Sassoon Infant" pitchFamily="2" charset="0"/>
              </a:rPr>
              <a:t>What do we do?</a:t>
            </a:r>
          </a:p>
        </p:txBody>
      </p:sp>
      <p:sp>
        <p:nvSpPr>
          <p:cNvPr id="3" name="Content Placeholder 2">
            <a:extLst>
              <a:ext uri="{FF2B5EF4-FFF2-40B4-BE49-F238E27FC236}">
                <a16:creationId xmlns:a16="http://schemas.microsoft.com/office/drawing/2014/main" id="{052DEA84-E097-FA0E-FA96-3CE91F352951}"/>
              </a:ext>
            </a:extLst>
          </p:cNvPr>
          <p:cNvSpPr>
            <a:spLocks noGrp="1"/>
          </p:cNvSpPr>
          <p:nvPr>
            <p:ph idx="1"/>
          </p:nvPr>
        </p:nvSpPr>
        <p:spPr>
          <a:xfrm>
            <a:off x="1024128" y="1782147"/>
            <a:ext cx="9720073" cy="4527213"/>
          </a:xfrm>
        </p:spPr>
        <p:txBody>
          <a:bodyPr>
            <a:normAutofit fontScale="92500" lnSpcReduction="10000"/>
          </a:bodyPr>
          <a:lstStyle/>
          <a:p>
            <a:r>
              <a:rPr lang="en-GB">
                <a:latin typeface="Sassoon Infant" pitchFamily="2" charset="0"/>
                <a:ea typeface="Sassoon Infant" pitchFamily="2" charset="0"/>
              </a:rPr>
              <a:t>* There is a myth that EYFS is ‘just play’ – we do so much more than that! This is not a private nursery or playgroup setting </a:t>
            </a:r>
          </a:p>
          <a:p>
            <a:r>
              <a:rPr lang="en-GB">
                <a:latin typeface="Sassoon Infant" pitchFamily="2" charset="0"/>
                <a:ea typeface="Sassoon Infant" pitchFamily="2" charset="0"/>
              </a:rPr>
              <a:t>* We follow an extensive, broad and balanced curriculum which has been carefully constructed to cover each stage of the children’s development</a:t>
            </a:r>
          </a:p>
          <a:p>
            <a:r>
              <a:rPr lang="en-GB">
                <a:latin typeface="Sassoon Infant" pitchFamily="2" charset="0"/>
                <a:ea typeface="Sassoon Infant" pitchFamily="2" charset="0"/>
              </a:rPr>
              <a:t>* We learn through a combination of adult input, group work and child-initiated play; where children choose what activities they would like to do from the provision available</a:t>
            </a:r>
          </a:p>
          <a:p>
            <a:r>
              <a:rPr lang="en-GB">
                <a:latin typeface="Sassoon Infant" pitchFamily="2" charset="0"/>
                <a:ea typeface="Sassoon Infant" pitchFamily="2" charset="0"/>
              </a:rPr>
              <a:t>* Adults make constant choices about when to interject, join play or observe to ‘teach’ the focus skills and individuals’ next steps. This will vary from an adult modelling language as they take an active role in role playing a story or scenario, intervene to demonstrate how to share, or watch a child make progress with something and record it. If a child asks them to, an adult may demonstrate a skill, fetch further resources to enhance the children’s play, or otherwise enhance the play or provision at the child’s instigation. Adults may also scribe a child’s story, or model recording scores for games or making signs for role play</a:t>
            </a:r>
          </a:p>
          <a:p>
            <a:r>
              <a:rPr lang="en-GB">
                <a:latin typeface="Sassoon Infant" pitchFamily="2" charset="0"/>
                <a:ea typeface="Sassoon Infant" pitchFamily="2" charset="0"/>
              </a:rPr>
              <a:t>* Adults will also model communication skills, using rich language and vocabulary and encouraging children to share their ideas and partake in reciprocal conversation</a:t>
            </a:r>
          </a:p>
        </p:txBody>
      </p:sp>
    </p:spTree>
    <p:extLst>
      <p:ext uri="{BB962C8B-B14F-4D97-AF65-F5344CB8AC3E}">
        <p14:creationId xmlns:p14="http://schemas.microsoft.com/office/powerpoint/2010/main" val="7516566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2E9A0-D000-3447-565D-772D9A71F833}"/>
              </a:ext>
            </a:extLst>
          </p:cNvPr>
          <p:cNvSpPr>
            <a:spLocks noGrp="1"/>
          </p:cNvSpPr>
          <p:nvPr>
            <p:ph type="title"/>
          </p:nvPr>
        </p:nvSpPr>
        <p:spPr/>
        <p:txBody>
          <a:bodyPr/>
          <a:lstStyle/>
          <a:p>
            <a:r>
              <a:rPr lang="en-GB">
                <a:latin typeface="Sassoon Infant" pitchFamily="2" charset="0"/>
                <a:ea typeface="Sassoon Infant" pitchFamily="2" charset="0"/>
              </a:rPr>
              <a:t>A typical morning in Oak Class</a:t>
            </a:r>
          </a:p>
        </p:txBody>
      </p:sp>
      <p:sp>
        <p:nvSpPr>
          <p:cNvPr id="3" name="Content Placeholder 2">
            <a:extLst>
              <a:ext uri="{FF2B5EF4-FFF2-40B4-BE49-F238E27FC236}">
                <a16:creationId xmlns:a16="http://schemas.microsoft.com/office/drawing/2014/main" id="{54600F54-4B40-4F72-91DD-253F7C220624}"/>
              </a:ext>
            </a:extLst>
          </p:cNvPr>
          <p:cNvSpPr>
            <a:spLocks noGrp="1"/>
          </p:cNvSpPr>
          <p:nvPr>
            <p:ph idx="1"/>
          </p:nvPr>
        </p:nvSpPr>
        <p:spPr>
          <a:xfrm>
            <a:off x="1024128" y="2084832"/>
            <a:ext cx="9720073" cy="4396584"/>
          </a:xfrm>
        </p:spPr>
        <p:txBody>
          <a:bodyPr>
            <a:normAutofit/>
          </a:bodyPr>
          <a:lstStyle/>
          <a:p>
            <a:r>
              <a:rPr lang="en-GB" sz="1400">
                <a:latin typeface="Sassoon Infant" pitchFamily="2" charset="0"/>
                <a:ea typeface="Sassoon Infant" pitchFamily="2" charset="0"/>
              </a:rPr>
              <a:t>For our youngest children, a typical morning may look like this:</a:t>
            </a:r>
          </a:p>
          <a:p>
            <a:r>
              <a:rPr lang="en-GB" sz="1400">
                <a:latin typeface="Sassoon Infant" pitchFamily="2" charset="0"/>
                <a:ea typeface="Sassoon Infant" pitchFamily="2" charset="0"/>
              </a:rPr>
              <a:t>8.20am: arrive at school, hang up own bag and coat, vote for a story, self-register and say goodbye to family. Put away own bottle and book. Sit on the carpet and play with peers. </a:t>
            </a:r>
          </a:p>
          <a:p>
            <a:r>
              <a:rPr lang="en-GB" sz="1400">
                <a:latin typeface="Sassoon Infant" pitchFamily="2" charset="0"/>
                <a:ea typeface="Sassoon Infant" pitchFamily="2" charset="0"/>
              </a:rPr>
              <a:t>8.35am: answer the register with a wave, “hi” or good morning – depending on the individual child.</a:t>
            </a:r>
          </a:p>
          <a:p>
            <a:r>
              <a:rPr lang="en-GB" sz="1400">
                <a:latin typeface="Sassoon Infant" pitchFamily="2" charset="0"/>
                <a:ea typeface="Sassoon Infant" pitchFamily="2" charset="0"/>
              </a:rPr>
              <a:t>8.50am: put away the resources and sit in a circle ready for the morning song. Sing the song and then take part in the class count and calendar chat.</a:t>
            </a:r>
          </a:p>
          <a:p>
            <a:r>
              <a:rPr lang="en-GB" sz="1400">
                <a:latin typeface="Sassoon Infant" pitchFamily="2" charset="0"/>
                <a:ea typeface="Sassoon Infant" pitchFamily="2" charset="0"/>
              </a:rPr>
              <a:t>9am: get ready to head off for group work with a grown up – usually maths-based learning and nursery rhymes– and flourishing time.</a:t>
            </a:r>
          </a:p>
          <a:p>
            <a:r>
              <a:rPr lang="en-GB" sz="1400">
                <a:latin typeface="Sassoon Infant" pitchFamily="2" charset="0"/>
                <a:ea typeface="Sassoon Infant" pitchFamily="2" charset="0"/>
              </a:rPr>
              <a:t>10am: join the rest of the class for snack at the table. Fetch (and peel!) own snack and milk and put own straw in with support if needed. Listen to the story that the class voted for.</a:t>
            </a:r>
          </a:p>
          <a:p>
            <a:r>
              <a:rPr lang="en-GB" sz="1400">
                <a:latin typeface="Sassoon Infant" pitchFamily="2" charset="0"/>
                <a:ea typeface="Sassoon Infant" pitchFamily="2" charset="0"/>
              </a:rPr>
              <a:t>10.15am: join a grown up for literacy time, reading the story of the week and discussing. More group work – this time, key skills linked to the story or weekly theme.</a:t>
            </a:r>
          </a:p>
          <a:p>
            <a:r>
              <a:rPr lang="en-GB" sz="1400">
                <a:latin typeface="Sassoon Infant" pitchFamily="2" charset="0"/>
                <a:ea typeface="Sassoon Infant" pitchFamily="2" charset="0"/>
              </a:rPr>
              <a:t>10.30am: flourishing time.</a:t>
            </a:r>
          </a:p>
          <a:p>
            <a:r>
              <a:rPr lang="en-GB" sz="1400">
                <a:latin typeface="Sassoon Infant" pitchFamily="2" charset="0"/>
                <a:ea typeface="Sassoon Infant" pitchFamily="2" charset="0"/>
              </a:rPr>
              <a:t>11.15am: tidy up with the rest of the class.</a:t>
            </a:r>
          </a:p>
        </p:txBody>
      </p:sp>
    </p:spTree>
    <p:extLst>
      <p:ext uri="{BB962C8B-B14F-4D97-AF65-F5344CB8AC3E}">
        <p14:creationId xmlns:p14="http://schemas.microsoft.com/office/powerpoint/2010/main" val="18273020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B0C623-E21D-47CD-56FF-683AF508A78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EE20EC-D639-0834-AD41-6D3BAB539BC5}"/>
              </a:ext>
            </a:extLst>
          </p:cNvPr>
          <p:cNvSpPr>
            <a:spLocks noGrp="1"/>
          </p:cNvSpPr>
          <p:nvPr>
            <p:ph type="title"/>
          </p:nvPr>
        </p:nvSpPr>
        <p:spPr/>
        <p:txBody>
          <a:bodyPr/>
          <a:lstStyle/>
          <a:p>
            <a:r>
              <a:rPr lang="en-GB">
                <a:latin typeface="Sassoon Infant" pitchFamily="2" charset="0"/>
                <a:ea typeface="Sassoon Infant" pitchFamily="2" charset="0"/>
              </a:rPr>
              <a:t>A typical lunch time in Oak Class</a:t>
            </a:r>
          </a:p>
        </p:txBody>
      </p:sp>
      <p:sp>
        <p:nvSpPr>
          <p:cNvPr id="3" name="Content Placeholder 2">
            <a:extLst>
              <a:ext uri="{FF2B5EF4-FFF2-40B4-BE49-F238E27FC236}">
                <a16:creationId xmlns:a16="http://schemas.microsoft.com/office/drawing/2014/main" id="{C7290903-F55B-DB10-D1A6-6AD364A68637}"/>
              </a:ext>
            </a:extLst>
          </p:cNvPr>
          <p:cNvSpPr>
            <a:spLocks noGrp="1"/>
          </p:cNvSpPr>
          <p:nvPr>
            <p:ph idx="1"/>
          </p:nvPr>
        </p:nvSpPr>
        <p:spPr>
          <a:xfrm>
            <a:off x="1024127" y="2187473"/>
            <a:ext cx="9720073" cy="4396584"/>
          </a:xfrm>
        </p:spPr>
        <p:txBody>
          <a:bodyPr>
            <a:normAutofit/>
          </a:bodyPr>
          <a:lstStyle/>
          <a:p>
            <a:r>
              <a:rPr lang="en-GB" sz="1600">
                <a:latin typeface="Sassoon Infant" pitchFamily="2" charset="0"/>
                <a:ea typeface="Sassoon Infant" pitchFamily="2" charset="0"/>
              </a:rPr>
              <a:t>For our youngest children, a typical lunch may look like this:</a:t>
            </a:r>
          </a:p>
          <a:p>
            <a:r>
              <a:rPr lang="en-GB" sz="1600">
                <a:latin typeface="Sassoon Infant" pitchFamily="2" charset="0"/>
                <a:ea typeface="Sassoon Infant" pitchFamily="2" charset="0"/>
              </a:rPr>
              <a:t>11.40am: wash own hands, fetch own lunchbox (if applicable) and water bottle and line up for lunch. Say the lunchtime prayer.</a:t>
            </a:r>
          </a:p>
          <a:p>
            <a:r>
              <a:rPr lang="en-GB" sz="1600">
                <a:latin typeface="Sassoon Infant" pitchFamily="2" charset="0"/>
                <a:ea typeface="Sassoon Infant" pitchFamily="2" charset="0"/>
              </a:rPr>
              <a:t>11.45am: walk to church. Find a seat and either open own lunchbox (with support) and start to eat, or line up to fetch own dinner. Scrape own plate and tidy away main course before pudding. </a:t>
            </a:r>
          </a:p>
          <a:p>
            <a:r>
              <a:rPr lang="en-GB" sz="1600">
                <a:latin typeface="Sassoon Infant" pitchFamily="2" charset="0"/>
                <a:ea typeface="Sassoon Infant" pitchFamily="2" charset="0"/>
              </a:rPr>
              <a:t>12.15pm: tidy up the table, fetch own water bottle and lunchbox and line up. </a:t>
            </a:r>
          </a:p>
          <a:p>
            <a:r>
              <a:rPr lang="en-GB" sz="1600">
                <a:latin typeface="Sassoon Infant" pitchFamily="2" charset="0"/>
                <a:ea typeface="Sassoon Infant" pitchFamily="2" charset="0"/>
              </a:rPr>
              <a:t>12.20pm: put own lunchbox and bottle away, use the toilet if needed, fetch coats/hats and line up for play. Head onto the big playground to play with Birch Class.</a:t>
            </a:r>
          </a:p>
        </p:txBody>
      </p:sp>
    </p:spTree>
    <p:extLst>
      <p:ext uri="{BB962C8B-B14F-4D97-AF65-F5344CB8AC3E}">
        <p14:creationId xmlns:p14="http://schemas.microsoft.com/office/powerpoint/2010/main" val="14835803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4DDA17-DF78-E061-2B1A-932E5D1324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52D190-7381-0E82-2C4B-B676CAAA89EF}"/>
              </a:ext>
            </a:extLst>
          </p:cNvPr>
          <p:cNvSpPr>
            <a:spLocks noGrp="1"/>
          </p:cNvSpPr>
          <p:nvPr>
            <p:ph type="title"/>
          </p:nvPr>
        </p:nvSpPr>
        <p:spPr/>
        <p:txBody>
          <a:bodyPr/>
          <a:lstStyle/>
          <a:p>
            <a:r>
              <a:rPr lang="en-GB">
                <a:latin typeface="Sassoon Infant" pitchFamily="2" charset="0"/>
                <a:ea typeface="Sassoon Infant" pitchFamily="2" charset="0"/>
              </a:rPr>
              <a:t>A typical afternoon in Oak Class</a:t>
            </a:r>
          </a:p>
        </p:txBody>
      </p:sp>
      <p:sp>
        <p:nvSpPr>
          <p:cNvPr id="3" name="Content Placeholder 2">
            <a:extLst>
              <a:ext uri="{FF2B5EF4-FFF2-40B4-BE49-F238E27FC236}">
                <a16:creationId xmlns:a16="http://schemas.microsoft.com/office/drawing/2014/main" id="{F38420B5-E8BD-C51A-298F-02B01B66C104}"/>
              </a:ext>
            </a:extLst>
          </p:cNvPr>
          <p:cNvSpPr>
            <a:spLocks noGrp="1"/>
          </p:cNvSpPr>
          <p:nvPr>
            <p:ph idx="1"/>
          </p:nvPr>
        </p:nvSpPr>
        <p:spPr>
          <a:xfrm>
            <a:off x="1024128" y="2239347"/>
            <a:ext cx="9720073" cy="4396584"/>
          </a:xfrm>
        </p:spPr>
        <p:txBody>
          <a:bodyPr>
            <a:normAutofit/>
          </a:bodyPr>
          <a:lstStyle/>
          <a:p>
            <a:r>
              <a:rPr lang="en-GB" sz="1600">
                <a:latin typeface="Sassoon Infant" pitchFamily="2" charset="0"/>
                <a:ea typeface="Sassoon Infant" pitchFamily="2" charset="0"/>
              </a:rPr>
              <a:t>For our youngest children, a typical afternoon may look like this:</a:t>
            </a:r>
          </a:p>
          <a:p>
            <a:r>
              <a:rPr lang="en-GB" sz="1600">
                <a:latin typeface="Sassoon Infant" pitchFamily="2" charset="0"/>
                <a:ea typeface="Sassoon Infant" pitchFamily="2" charset="0"/>
              </a:rPr>
              <a:t>12.45pm: come back into class, use the toilet and have a drink, then sit quietly on the carpet for register. Answer the register with a wave, “hi” or “good afternoon”. </a:t>
            </a:r>
          </a:p>
          <a:p>
            <a:r>
              <a:rPr lang="en-GB" sz="1600">
                <a:latin typeface="Sassoon Infant" pitchFamily="2" charset="0"/>
                <a:ea typeface="Sassoon Infant" pitchFamily="2" charset="0"/>
              </a:rPr>
              <a:t>12.55am: teacher input. Look at a book, short video, leaflet, object, etc. linked to the topic. </a:t>
            </a:r>
          </a:p>
          <a:p>
            <a:r>
              <a:rPr lang="en-GB" sz="1600">
                <a:latin typeface="Sassoon Infant" pitchFamily="2" charset="0"/>
                <a:ea typeface="Sassoon Infant" pitchFamily="2" charset="0"/>
              </a:rPr>
              <a:t>1.05pm: group work. Go with a grown up to practice key skills or further learning through an organised activity. </a:t>
            </a:r>
          </a:p>
          <a:p>
            <a:r>
              <a:rPr lang="en-GB" sz="1600">
                <a:latin typeface="Sassoon Infant" pitchFamily="2" charset="0"/>
                <a:ea typeface="Sassoon Infant" pitchFamily="2" charset="0"/>
              </a:rPr>
              <a:t>1.15pm: flourishing time. </a:t>
            </a:r>
          </a:p>
          <a:p>
            <a:r>
              <a:rPr lang="en-GB" sz="1600">
                <a:latin typeface="Sassoon Infant" pitchFamily="2" charset="0"/>
                <a:ea typeface="Sassoon Infant" pitchFamily="2" charset="0"/>
              </a:rPr>
              <a:t>2.10pm: tidy time.</a:t>
            </a:r>
          </a:p>
          <a:p>
            <a:r>
              <a:rPr lang="en-GB" sz="1600">
                <a:latin typeface="Sassoon Infant" pitchFamily="2" charset="0"/>
                <a:ea typeface="Sassoon Infant" pitchFamily="2" charset="0"/>
              </a:rPr>
              <a:t>2.20pm: collective worship. Sit on the carpet for a story and discussion linked to the worship theme of the week. </a:t>
            </a:r>
          </a:p>
          <a:p>
            <a:r>
              <a:rPr lang="en-GB" sz="1600">
                <a:latin typeface="Sassoon Infant" pitchFamily="2" charset="0"/>
                <a:ea typeface="Sassoon Infant" pitchFamily="2" charset="0"/>
              </a:rPr>
              <a:t>2.40pm: fetch own bag and belongings and get ready to go home. Put on own coat and bag and line up at the door.</a:t>
            </a:r>
          </a:p>
          <a:p>
            <a:r>
              <a:rPr lang="en-GB" sz="1600">
                <a:latin typeface="Sassoon Infant" pitchFamily="2" charset="0"/>
                <a:ea typeface="Sassoon Infant" pitchFamily="2" charset="0"/>
              </a:rPr>
              <a:t>2.50pm: home time!</a:t>
            </a:r>
          </a:p>
        </p:txBody>
      </p:sp>
    </p:spTree>
    <p:extLst>
      <p:ext uri="{BB962C8B-B14F-4D97-AF65-F5344CB8AC3E}">
        <p14:creationId xmlns:p14="http://schemas.microsoft.com/office/powerpoint/2010/main" val="19791671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E91746-2ACF-AB82-0D0E-973132F6EF36}"/>
              </a:ext>
            </a:extLst>
          </p:cNvPr>
          <p:cNvSpPr>
            <a:spLocks noGrp="1"/>
          </p:cNvSpPr>
          <p:nvPr>
            <p:ph type="title"/>
          </p:nvPr>
        </p:nvSpPr>
        <p:spPr/>
        <p:txBody>
          <a:bodyPr/>
          <a:lstStyle/>
          <a:p>
            <a:r>
              <a:rPr lang="en-GB">
                <a:latin typeface="Sassoon Infant" pitchFamily="2" charset="0"/>
                <a:ea typeface="Sassoon Infant" pitchFamily="2" charset="0"/>
              </a:rPr>
              <a:t>Communication</a:t>
            </a:r>
          </a:p>
        </p:txBody>
      </p:sp>
      <p:sp>
        <p:nvSpPr>
          <p:cNvPr id="3" name="Content Placeholder 2">
            <a:extLst>
              <a:ext uri="{FF2B5EF4-FFF2-40B4-BE49-F238E27FC236}">
                <a16:creationId xmlns:a16="http://schemas.microsoft.com/office/drawing/2014/main" id="{48E1F8EC-1513-9D72-19A7-70BC572254B7}"/>
              </a:ext>
            </a:extLst>
          </p:cNvPr>
          <p:cNvSpPr>
            <a:spLocks noGrp="1"/>
          </p:cNvSpPr>
          <p:nvPr>
            <p:ph idx="1"/>
          </p:nvPr>
        </p:nvSpPr>
        <p:spPr/>
        <p:txBody>
          <a:bodyPr>
            <a:normAutofit fontScale="70000" lnSpcReduction="20000"/>
          </a:bodyPr>
          <a:lstStyle/>
          <a:p>
            <a:r>
              <a:rPr lang="en-GB">
                <a:latin typeface="Sassoon Infant" pitchFamily="2" charset="0"/>
                <a:ea typeface="Sassoon Infant" pitchFamily="2" charset="0"/>
              </a:rPr>
              <a:t>* Parent/school engagement is incredibly important, and we do all that we can to be available to you if you ever have any concerns or questions.</a:t>
            </a:r>
          </a:p>
          <a:p>
            <a:r>
              <a:rPr lang="en-GB">
                <a:latin typeface="Sassoon Infant" pitchFamily="2" charset="0"/>
                <a:ea typeface="Sassoon Infant" pitchFamily="2" charset="0"/>
              </a:rPr>
              <a:t>* I am always happy to talk to you before and after school or arrange a meeting or phone call at a more convenient time</a:t>
            </a:r>
          </a:p>
          <a:p>
            <a:r>
              <a:rPr lang="en-GB">
                <a:latin typeface="Sassoon Infant" pitchFamily="2" charset="0"/>
                <a:ea typeface="Sassoon Infant" pitchFamily="2" charset="0"/>
              </a:rPr>
              <a:t>* Please use the home-school diary to record notes about your child, communicate with us and tell us what you have been reading or doing at home – we love to hear your updates!</a:t>
            </a:r>
          </a:p>
          <a:p>
            <a:r>
              <a:rPr lang="en-GB">
                <a:latin typeface="Sassoon Infant" pitchFamily="2" charset="0"/>
                <a:ea typeface="Sassoon Infant" pitchFamily="2" charset="0"/>
              </a:rPr>
              <a:t>* We use tapestry to keep a log of significant moments and progress and encourage you to do the same – please send us any key moments you may have at home!</a:t>
            </a:r>
          </a:p>
          <a:p>
            <a:pPr lvl="0">
              <a:lnSpc>
                <a:spcPct val="120000"/>
              </a:lnSpc>
            </a:pPr>
            <a:r>
              <a:rPr lang="en-US">
                <a:latin typeface="Sassoon Infant" pitchFamily="2" charset="0"/>
                <a:ea typeface="Sassoon Infant" pitchFamily="2" charset="0"/>
              </a:rPr>
              <a:t>* Should any accidents occur, they will be tended to, with a first aid slip coming home. Where we have head bumps a letter is sent home and we will give you a call as our duty of care (even if it is minor). The letter has an attached reply slip to be returned so we know you are aware of your child’s bump. Please place the reply in your child’s diary. We also have the school Calpol that can be administered if a child is feeling ill, we will call you to ask permission first.</a:t>
            </a:r>
          </a:p>
          <a:p>
            <a:pPr lvl="0">
              <a:lnSpc>
                <a:spcPct val="120000"/>
              </a:lnSpc>
            </a:pPr>
            <a:r>
              <a:rPr lang="en-US">
                <a:latin typeface="Sassoon Infant" pitchFamily="2" charset="0"/>
                <a:ea typeface="Sassoon Infant" pitchFamily="2" charset="0"/>
              </a:rPr>
              <a:t>* All medicines, including inhalers, must be taken to the office with a form filled. Please do not give medicine into the care of your child or teacher. </a:t>
            </a:r>
          </a:p>
          <a:p>
            <a:endParaRPr lang="en-GB">
              <a:latin typeface="Sassoon Infant" pitchFamily="2" charset="0"/>
              <a:ea typeface="Sassoon Infant" pitchFamily="2" charset="0"/>
            </a:endParaRPr>
          </a:p>
        </p:txBody>
      </p:sp>
    </p:spTree>
    <p:extLst>
      <p:ext uri="{BB962C8B-B14F-4D97-AF65-F5344CB8AC3E}">
        <p14:creationId xmlns:p14="http://schemas.microsoft.com/office/powerpoint/2010/main" val="40173579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935EDF-7F16-A435-95FA-2B2B4EB5DE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585BCD-883C-06B2-9768-9272674EB699}"/>
              </a:ext>
            </a:extLst>
          </p:cNvPr>
          <p:cNvSpPr>
            <a:spLocks noGrp="1"/>
          </p:cNvSpPr>
          <p:nvPr>
            <p:ph type="title"/>
          </p:nvPr>
        </p:nvSpPr>
        <p:spPr/>
        <p:txBody>
          <a:bodyPr/>
          <a:lstStyle/>
          <a:p>
            <a:r>
              <a:rPr lang="en-GB">
                <a:latin typeface="Sassoon Infant" pitchFamily="2" charset="0"/>
                <a:ea typeface="Sassoon Infant" pitchFamily="2" charset="0"/>
              </a:rPr>
              <a:t>Ted’s adventures</a:t>
            </a:r>
          </a:p>
        </p:txBody>
      </p:sp>
      <p:sp>
        <p:nvSpPr>
          <p:cNvPr id="3" name="Content Placeholder 2">
            <a:extLst>
              <a:ext uri="{FF2B5EF4-FFF2-40B4-BE49-F238E27FC236}">
                <a16:creationId xmlns:a16="http://schemas.microsoft.com/office/drawing/2014/main" id="{3FE6BB90-DFFF-6D26-6E41-83320FA41227}"/>
              </a:ext>
            </a:extLst>
          </p:cNvPr>
          <p:cNvSpPr>
            <a:spLocks noGrp="1"/>
          </p:cNvSpPr>
          <p:nvPr>
            <p:ph idx="1"/>
          </p:nvPr>
        </p:nvSpPr>
        <p:spPr>
          <a:xfrm>
            <a:off x="688226" y="2156118"/>
            <a:ext cx="6459023" cy="4023360"/>
          </a:xfrm>
        </p:spPr>
        <p:txBody>
          <a:bodyPr>
            <a:normAutofit lnSpcReduction="10000"/>
          </a:bodyPr>
          <a:lstStyle/>
          <a:p>
            <a:r>
              <a:rPr lang="en-GB" sz="2400">
                <a:latin typeface="Sassoon Infant" pitchFamily="2" charset="0"/>
                <a:ea typeface="Sassoon Infant" pitchFamily="2" charset="0"/>
              </a:rPr>
              <a:t>* Children will take turns to have a visit from Ted for about a week. </a:t>
            </a:r>
          </a:p>
          <a:p>
            <a:r>
              <a:rPr lang="en-GB" sz="2400">
                <a:latin typeface="Sassoon Infant" pitchFamily="2" charset="0"/>
                <a:ea typeface="Sassoon Infant" pitchFamily="2" charset="0"/>
              </a:rPr>
              <a:t>* Please write in Ted’s journal to show what he and your child got up to, and as children develop, they will be able to write in the book themselves. </a:t>
            </a:r>
          </a:p>
          <a:p>
            <a:r>
              <a:rPr lang="en-GB" sz="2400">
                <a:latin typeface="Sassoon Infant" pitchFamily="2" charset="0"/>
                <a:ea typeface="Sassoon Infant" pitchFamily="2" charset="0"/>
              </a:rPr>
              <a:t>* Please do not feel any pressure, Ted loves to go shopping, play at the park or watch a film and relax!</a:t>
            </a:r>
          </a:p>
          <a:p>
            <a:r>
              <a:rPr lang="en-GB" sz="2400">
                <a:latin typeface="Sassoon Infant" pitchFamily="2" charset="0"/>
                <a:ea typeface="Sassoon Infant" pitchFamily="2" charset="0"/>
              </a:rPr>
              <a:t>* What Ted does enjoy is listening to the children telling us about what he got up to and building their confidence to talk to the group.</a:t>
            </a:r>
          </a:p>
          <a:p>
            <a:endParaRPr lang="en-GB">
              <a:latin typeface="Sassoon Infant" pitchFamily="2" charset="0"/>
              <a:ea typeface="Sassoon Infant" pitchFamily="2" charset="0"/>
            </a:endParaRPr>
          </a:p>
        </p:txBody>
      </p:sp>
      <p:pic>
        <p:nvPicPr>
          <p:cNvPr id="4" name="Content Placeholder 4">
            <a:extLst>
              <a:ext uri="{FF2B5EF4-FFF2-40B4-BE49-F238E27FC236}">
                <a16:creationId xmlns:a16="http://schemas.microsoft.com/office/drawing/2014/main" id="{FC431030-C866-74E7-2C7A-37EE86D8752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3271" y="2415265"/>
            <a:ext cx="3810503" cy="2847200"/>
          </a:xfrm>
          <a:prstGeom prst="rect">
            <a:avLst/>
          </a:prstGeom>
        </p:spPr>
      </p:pic>
    </p:spTree>
    <p:extLst>
      <p:ext uri="{BB962C8B-B14F-4D97-AF65-F5344CB8AC3E}">
        <p14:creationId xmlns:p14="http://schemas.microsoft.com/office/powerpoint/2010/main" val="3827202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57F9D4-A786-5CCD-F460-6B7CAD6AAA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6F487F-7275-3B24-6C4F-D51C252D2467}"/>
              </a:ext>
            </a:extLst>
          </p:cNvPr>
          <p:cNvSpPr>
            <a:spLocks noGrp="1"/>
          </p:cNvSpPr>
          <p:nvPr>
            <p:ph type="title"/>
          </p:nvPr>
        </p:nvSpPr>
        <p:spPr/>
        <p:txBody>
          <a:bodyPr/>
          <a:lstStyle/>
          <a:p>
            <a:r>
              <a:rPr lang="en-GB">
                <a:latin typeface="Sassoon Infant" pitchFamily="2" charset="0"/>
                <a:ea typeface="Sassoon Infant" pitchFamily="2" charset="0"/>
              </a:rPr>
              <a:t>assessment</a:t>
            </a:r>
          </a:p>
        </p:txBody>
      </p:sp>
      <p:sp>
        <p:nvSpPr>
          <p:cNvPr id="3" name="Content Placeholder 2">
            <a:extLst>
              <a:ext uri="{FF2B5EF4-FFF2-40B4-BE49-F238E27FC236}">
                <a16:creationId xmlns:a16="http://schemas.microsoft.com/office/drawing/2014/main" id="{E226D6EA-3B7A-C152-97AD-0112164EE6EF}"/>
              </a:ext>
            </a:extLst>
          </p:cNvPr>
          <p:cNvSpPr>
            <a:spLocks noGrp="1"/>
          </p:cNvSpPr>
          <p:nvPr>
            <p:ph idx="1"/>
          </p:nvPr>
        </p:nvSpPr>
        <p:spPr/>
        <p:txBody>
          <a:bodyPr>
            <a:normAutofit/>
          </a:bodyPr>
          <a:lstStyle/>
          <a:p>
            <a:r>
              <a:rPr lang="en-GB">
                <a:latin typeface="Sassoon Infant" pitchFamily="2" charset="0"/>
                <a:ea typeface="Sassoon Infant" pitchFamily="2" charset="0"/>
              </a:rPr>
              <a:t>* We have two parents’ evenings a year, one around October and one after Christmas. We send home a report every summer.</a:t>
            </a:r>
          </a:p>
          <a:p>
            <a:r>
              <a:rPr lang="en-GB">
                <a:latin typeface="Sassoon Infant" pitchFamily="2" charset="0"/>
                <a:ea typeface="Sassoon Infant" pitchFamily="2" charset="0"/>
              </a:rPr>
              <a:t>* We assess the children several times through the year – they usually aren’t aware of this when it is happening!</a:t>
            </a:r>
          </a:p>
          <a:p>
            <a:r>
              <a:rPr lang="en-GB">
                <a:latin typeface="Sassoon Infant" pitchFamily="2" charset="0"/>
                <a:ea typeface="Sassoon Infant" pitchFamily="2" charset="0"/>
              </a:rPr>
              <a:t>* If we have concerns about your child’s progress during the year, we will speak to you, and they may be added to our watchlist for some extra support and further monitoring. If you have any concerns yourself, please do always let us know!</a:t>
            </a:r>
          </a:p>
          <a:p>
            <a:r>
              <a:rPr lang="en-US">
                <a:latin typeface="Sassoon Infant" pitchFamily="2" charset="0"/>
                <a:ea typeface="Sassoon Infant" pitchFamily="2" charset="0"/>
              </a:rPr>
              <a:t>* By the end of Reception, children will be assessed against the Early Learning Goals (ELG), which is a statutory assessment. </a:t>
            </a:r>
          </a:p>
          <a:p>
            <a:endParaRPr lang="en-GB">
              <a:latin typeface="Sassoon Infant" pitchFamily="2" charset="0"/>
              <a:ea typeface="Sassoon Infant" pitchFamily="2" charset="0"/>
            </a:endParaRPr>
          </a:p>
        </p:txBody>
      </p:sp>
    </p:spTree>
    <p:extLst>
      <p:ext uri="{BB962C8B-B14F-4D97-AF65-F5344CB8AC3E}">
        <p14:creationId xmlns:p14="http://schemas.microsoft.com/office/powerpoint/2010/main" val="27653535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DA12FA-7CA9-4133-C07C-743CEB826A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52CA23-737D-CA70-C163-01CE539ABD92}"/>
              </a:ext>
            </a:extLst>
          </p:cNvPr>
          <p:cNvSpPr>
            <a:spLocks noGrp="1"/>
          </p:cNvSpPr>
          <p:nvPr>
            <p:ph type="title"/>
          </p:nvPr>
        </p:nvSpPr>
        <p:spPr/>
        <p:txBody>
          <a:bodyPr/>
          <a:lstStyle/>
          <a:p>
            <a:r>
              <a:rPr lang="en-GB">
                <a:latin typeface="Sassoon Infant" pitchFamily="2" charset="0"/>
                <a:ea typeface="Sassoon Infant" pitchFamily="2" charset="0"/>
              </a:rPr>
              <a:t>What do you need to do?</a:t>
            </a:r>
          </a:p>
        </p:txBody>
      </p:sp>
      <p:sp>
        <p:nvSpPr>
          <p:cNvPr id="3" name="Content Placeholder 2">
            <a:extLst>
              <a:ext uri="{FF2B5EF4-FFF2-40B4-BE49-F238E27FC236}">
                <a16:creationId xmlns:a16="http://schemas.microsoft.com/office/drawing/2014/main" id="{9BA6BAEC-547A-87CF-E4DC-7AE1CE184075}"/>
              </a:ext>
            </a:extLst>
          </p:cNvPr>
          <p:cNvSpPr>
            <a:spLocks noGrp="1"/>
          </p:cNvSpPr>
          <p:nvPr>
            <p:ph idx="1"/>
          </p:nvPr>
        </p:nvSpPr>
        <p:spPr>
          <a:xfrm>
            <a:off x="1024128" y="1782147"/>
            <a:ext cx="9720073" cy="4527213"/>
          </a:xfrm>
        </p:spPr>
        <p:txBody>
          <a:bodyPr>
            <a:normAutofit/>
          </a:bodyPr>
          <a:lstStyle/>
          <a:p>
            <a:r>
              <a:rPr lang="en-GB">
                <a:latin typeface="Sassoon Infant" pitchFamily="2" charset="0"/>
                <a:ea typeface="Sassoon Infant" pitchFamily="2" charset="0"/>
              </a:rPr>
              <a:t>* Year on year, we find that parent engagement is absolutely essential to our children’s progress.</a:t>
            </a:r>
          </a:p>
          <a:p>
            <a:r>
              <a:rPr lang="en-GB">
                <a:latin typeface="Sassoon Infant" pitchFamily="2" charset="0"/>
                <a:ea typeface="Sassoon Infant" pitchFamily="2" charset="0"/>
              </a:rPr>
              <a:t>* Although they are very little, the children are learning more now than they ever will, and you play a pivotal role in that learning.</a:t>
            </a:r>
          </a:p>
          <a:p>
            <a:r>
              <a:rPr lang="en-GB">
                <a:latin typeface="Sassoon Infant" pitchFamily="2" charset="0"/>
                <a:ea typeface="Sassoon Infant" pitchFamily="2" charset="0"/>
              </a:rPr>
              <a:t>* Working together in partnership with school will give your child the best chance to flourish and make progress – I know that you want that as much as we do!</a:t>
            </a:r>
          </a:p>
        </p:txBody>
      </p:sp>
    </p:spTree>
    <p:extLst>
      <p:ext uri="{BB962C8B-B14F-4D97-AF65-F5344CB8AC3E}">
        <p14:creationId xmlns:p14="http://schemas.microsoft.com/office/powerpoint/2010/main" val="27887101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7E8067-C251-B9D9-8DFD-02BF59C452DB}"/>
              </a:ext>
            </a:extLst>
          </p:cNvPr>
          <p:cNvSpPr>
            <a:spLocks noGrp="1"/>
          </p:cNvSpPr>
          <p:nvPr>
            <p:ph type="title"/>
          </p:nvPr>
        </p:nvSpPr>
        <p:spPr/>
        <p:txBody>
          <a:bodyPr>
            <a:normAutofit/>
          </a:bodyPr>
          <a:lstStyle/>
          <a:p>
            <a:r>
              <a:rPr lang="en-GB">
                <a:latin typeface="Sassoon Infant" pitchFamily="2" charset="0"/>
                <a:ea typeface="Sassoon Infant" pitchFamily="2" charset="0"/>
              </a:rPr>
              <a:t>Reading</a:t>
            </a:r>
          </a:p>
        </p:txBody>
      </p:sp>
      <p:sp>
        <p:nvSpPr>
          <p:cNvPr id="3" name="Content Placeholder 2">
            <a:extLst>
              <a:ext uri="{FF2B5EF4-FFF2-40B4-BE49-F238E27FC236}">
                <a16:creationId xmlns:a16="http://schemas.microsoft.com/office/drawing/2014/main" id="{51A7ABF6-61A0-D210-BB21-2E85E86840F4}"/>
              </a:ext>
            </a:extLst>
          </p:cNvPr>
          <p:cNvSpPr>
            <a:spLocks noGrp="1"/>
          </p:cNvSpPr>
          <p:nvPr>
            <p:ph idx="1"/>
          </p:nvPr>
        </p:nvSpPr>
        <p:spPr>
          <a:xfrm>
            <a:off x="1024128" y="2084832"/>
            <a:ext cx="9720073" cy="4023360"/>
          </a:xfrm>
        </p:spPr>
        <p:txBody>
          <a:bodyPr/>
          <a:lstStyle/>
          <a:p>
            <a:pPr marL="0" indent="0">
              <a:buNone/>
            </a:pPr>
            <a:r>
              <a:rPr lang="en-GB">
                <a:latin typeface="Sassoon Infant" pitchFamily="2" charset="0"/>
                <a:ea typeface="Sassoon Infant" pitchFamily="2" charset="0"/>
              </a:rPr>
              <a:t>Please read as much as possible with your child. At a minimum, you should aim for one to two stories per day, with a mix of repetition and new texts. </a:t>
            </a:r>
          </a:p>
          <a:p>
            <a:pPr marL="0" indent="0">
              <a:buNone/>
            </a:pPr>
            <a:r>
              <a:rPr lang="en-GB">
                <a:latin typeface="Sassoon Infant" pitchFamily="2" charset="0"/>
                <a:ea typeface="Sassoon Infant" pitchFamily="2" charset="0"/>
              </a:rPr>
              <a:t>Try for a wide range of texts; picture books, non-fiction books, recipe books, poetry, nursery rhymes, traditional tales, classics, wordless books, old favourites, comics and more. The wider variety, the better. If in doubt, have a look at the canon for inspiration.</a:t>
            </a:r>
          </a:p>
          <a:p>
            <a:pPr marL="0" indent="0">
              <a:buNone/>
            </a:pPr>
            <a:r>
              <a:rPr lang="en-GB">
                <a:latin typeface="Sassoon Infant" pitchFamily="2" charset="0"/>
                <a:ea typeface="Sassoon Infant" pitchFamily="2" charset="0"/>
              </a:rPr>
              <a:t>Our local libraries have a wonderful selection, and car boot sales are a gold mine!</a:t>
            </a:r>
          </a:p>
        </p:txBody>
      </p:sp>
    </p:spTree>
    <p:extLst>
      <p:ext uri="{BB962C8B-B14F-4D97-AF65-F5344CB8AC3E}">
        <p14:creationId xmlns:p14="http://schemas.microsoft.com/office/powerpoint/2010/main" val="25828706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05B8F-DE79-177B-BE7E-84316462E776}"/>
              </a:ext>
            </a:extLst>
          </p:cNvPr>
          <p:cNvSpPr>
            <a:spLocks noGrp="1"/>
          </p:cNvSpPr>
          <p:nvPr>
            <p:ph type="title"/>
          </p:nvPr>
        </p:nvSpPr>
        <p:spPr/>
        <p:txBody>
          <a:bodyPr/>
          <a:lstStyle/>
          <a:p>
            <a:r>
              <a:rPr lang="en-GB">
                <a:latin typeface="Sassoon Infant" pitchFamily="2" charset="0"/>
                <a:ea typeface="Sassoon Infant" pitchFamily="2" charset="0"/>
              </a:rPr>
              <a:t>Talk, talk, talk	</a:t>
            </a:r>
          </a:p>
        </p:txBody>
      </p:sp>
      <p:sp>
        <p:nvSpPr>
          <p:cNvPr id="3" name="Content Placeholder 2">
            <a:extLst>
              <a:ext uri="{FF2B5EF4-FFF2-40B4-BE49-F238E27FC236}">
                <a16:creationId xmlns:a16="http://schemas.microsoft.com/office/drawing/2014/main" id="{283A4945-CAC2-05A3-721D-8D9B8C361162}"/>
              </a:ext>
            </a:extLst>
          </p:cNvPr>
          <p:cNvSpPr>
            <a:spLocks noGrp="1"/>
          </p:cNvSpPr>
          <p:nvPr>
            <p:ph idx="1"/>
          </p:nvPr>
        </p:nvSpPr>
        <p:spPr/>
        <p:txBody>
          <a:bodyPr/>
          <a:lstStyle/>
          <a:p>
            <a:pPr marL="0" indent="0">
              <a:buNone/>
            </a:pPr>
            <a:r>
              <a:rPr lang="en-GB">
                <a:latin typeface="Sassoon Infant" pitchFamily="2" charset="0"/>
                <a:ea typeface="Sassoon Infant" pitchFamily="2" charset="0"/>
              </a:rPr>
              <a:t>Spend quality, screen-free time with your child and talk to them as much as possible. </a:t>
            </a:r>
          </a:p>
          <a:p>
            <a:pPr marL="0" indent="0">
              <a:buNone/>
            </a:pPr>
            <a:r>
              <a:rPr lang="en-GB">
                <a:latin typeface="Sassoon Infant" pitchFamily="2" charset="0"/>
                <a:ea typeface="Sassoon Infant" pitchFamily="2" charset="0"/>
              </a:rPr>
              <a:t>Eat meals together at the table, chat in the car and on walks, make up stories, play rhyming games, sing songs, recite nursery rhymes and narrate your day as much as possible. Include them in day-to-day life!</a:t>
            </a:r>
          </a:p>
          <a:p>
            <a:pPr marL="0" indent="0">
              <a:buNone/>
            </a:pPr>
            <a:r>
              <a:rPr lang="en-GB">
                <a:latin typeface="Sassoon Infant" pitchFamily="2" charset="0"/>
                <a:ea typeface="Sassoon Infant" pitchFamily="2" charset="0"/>
              </a:rPr>
              <a:t>Aim to model good conversational habits to your chid, expecting reciprocal talk and back and forth conversation, keeping the talk going and giving them your full attention.</a:t>
            </a:r>
          </a:p>
        </p:txBody>
      </p:sp>
    </p:spTree>
    <p:extLst>
      <p:ext uri="{BB962C8B-B14F-4D97-AF65-F5344CB8AC3E}">
        <p14:creationId xmlns:p14="http://schemas.microsoft.com/office/powerpoint/2010/main" val="23718741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068D3-B64C-49AC-B59E-02709CDF0688}"/>
              </a:ext>
            </a:extLst>
          </p:cNvPr>
          <p:cNvSpPr>
            <a:spLocks noGrp="1"/>
          </p:cNvSpPr>
          <p:nvPr>
            <p:ph type="title"/>
          </p:nvPr>
        </p:nvSpPr>
        <p:spPr>
          <a:xfrm>
            <a:off x="1024128" y="710848"/>
            <a:ext cx="9720072" cy="680876"/>
          </a:xfrm>
        </p:spPr>
        <p:txBody>
          <a:bodyPr>
            <a:noAutofit/>
          </a:bodyPr>
          <a:lstStyle/>
          <a:p>
            <a:r>
              <a:rPr lang="en-GB" sz="4400">
                <a:latin typeface="Sassoon Infant" pitchFamily="2" charset="0"/>
                <a:ea typeface="Sassoon Infant" pitchFamily="2" charset="0"/>
              </a:rPr>
              <a:t>Before starting ‘formal phonics’</a:t>
            </a:r>
          </a:p>
        </p:txBody>
      </p:sp>
      <p:sp>
        <p:nvSpPr>
          <p:cNvPr id="3" name="Content Placeholder 2">
            <a:extLst>
              <a:ext uri="{FF2B5EF4-FFF2-40B4-BE49-F238E27FC236}">
                <a16:creationId xmlns:a16="http://schemas.microsoft.com/office/drawing/2014/main" id="{0CAE1CFC-925E-4D1E-95B4-C7D2014F7EC4}"/>
              </a:ext>
            </a:extLst>
          </p:cNvPr>
          <p:cNvSpPr>
            <a:spLocks noGrp="1"/>
          </p:cNvSpPr>
          <p:nvPr>
            <p:ph idx="1"/>
          </p:nvPr>
        </p:nvSpPr>
        <p:spPr>
          <a:xfrm>
            <a:off x="1024128" y="3080396"/>
            <a:ext cx="9214338" cy="3066756"/>
          </a:xfrm>
        </p:spPr>
        <p:txBody>
          <a:bodyPr numCol="2">
            <a:normAutofit/>
          </a:bodyPr>
          <a:lstStyle/>
          <a:p>
            <a:pPr>
              <a:buFont typeface="Arial" panose="020B0604020202020204" pitchFamily="34" charset="0"/>
              <a:buChar char="•"/>
            </a:pPr>
            <a:r>
              <a:rPr lang="en-GB" sz="1600">
                <a:latin typeface="Sassoon Infant" pitchFamily="2" charset="0"/>
                <a:ea typeface="Sassoon Infant" pitchFamily="2" charset="0"/>
              </a:rPr>
              <a:t>Sound discrimination</a:t>
            </a:r>
          </a:p>
          <a:p>
            <a:pPr>
              <a:buFont typeface="Arial" panose="020B0604020202020204" pitchFamily="34" charset="0"/>
              <a:buChar char="•"/>
            </a:pPr>
            <a:r>
              <a:rPr lang="en-GB" sz="1600">
                <a:latin typeface="Sassoon Infant" pitchFamily="2" charset="0"/>
                <a:ea typeface="Sassoon Infant" pitchFamily="2" charset="0"/>
              </a:rPr>
              <a:t>Linguistic concepts (shape/size/colour/texture etc)</a:t>
            </a:r>
          </a:p>
          <a:p>
            <a:pPr>
              <a:buFont typeface="Arial" panose="020B0604020202020204" pitchFamily="34" charset="0"/>
              <a:buChar char="•"/>
            </a:pPr>
            <a:r>
              <a:rPr lang="en-GB" sz="1600">
                <a:latin typeface="Sassoon Infant" pitchFamily="2" charset="0"/>
                <a:ea typeface="Sassoon Infant" pitchFamily="2" charset="0"/>
              </a:rPr>
              <a:t>Speak in sentences of at least 6 words</a:t>
            </a:r>
          </a:p>
          <a:p>
            <a:pPr>
              <a:buFont typeface="Arial" panose="020B0604020202020204" pitchFamily="34" charset="0"/>
              <a:buChar char="•"/>
            </a:pPr>
            <a:r>
              <a:rPr lang="en-GB" sz="1600">
                <a:latin typeface="Sassoon Infant" pitchFamily="2" charset="0"/>
                <a:ea typeface="Sassoon Infant" pitchFamily="2" charset="0"/>
              </a:rPr>
              <a:t>Learnt several nursery rhymes that they can recite </a:t>
            </a:r>
          </a:p>
          <a:p>
            <a:pPr>
              <a:buFont typeface="Arial" panose="020B0604020202020204" pitchFamily="34" charset="0"/>
              <a:buChar char="•"/>
            </a:pPr>
            <a:r>
              <a:rPr lang="en-GB" sz="1600">
                <a:latin typeface="Sassoon Infant" pitchFamily="2" charset="0"/>
                <a:ea typeface="Sassoon Infant" pitchFamily="2" charset="0"/>
              </a:rPr>
              <a:t>Know several stories and be able to simply retell them</a:t>
            </a:r>
          </a:p>
          <a:p>
            <a:pPr>
              <a:buFont typeface="Arial" panose="020B0604020202020204" pitchFamily="34" charset="0"/>
              <a:buChar char="•"/>
            </a:pPr>
            <a:r>
              <a:rPr lang="en-GB" sz="1600">
                <a:latin typeface="Sassoon Infant" pitchFamily="2" charset="0"/>
                <a:ea typeface="Sassoon Infant" pitchFamily="2" charset="0"/>
              </a:rPr>
              <a:t>Role play stories and acted them out with some simple key phrases</a:t>
            </a:r>
          </a:p>
          <a:p>
            <a:pPr>
              <a:buFont typeface="Arial" panose="020B0604020202020204" pitchFamily="34" charset="0"/>
              <a:buChar char="•"/>
            </a:pPr>
            <a:r>
              <a:rPr lang="en-GB" sz="1600">
                <a:latin typeface="Sassoon Infant" pitchFamily="2" charset="0"/>
                <a:ea typeface="Sassoon Infant" pitchFamily="2" charset="0"/>
              </a:rPr>
              <a:t>Rhyme – hearing and continuing rhymes</a:t>
            </a:r>
          </a:p>
          <a:p>
            <a:pPr>
              <a:buFont typeface="Arial" panose="020B0604020202020204" pitchFamily="34" charset="0"/>
              <a:buChar char="•"/>
            </a:pPr>
            <a:r>
              <a:rPr lang="en-GB" sz="1600">
                <a:latin typeface="Sassoon Infant" pitchFamily="2" charset="0"/>
                <a:ea typeface="Sassoon Infant" pitchFamily="2" charset="0"/>
              </a:rPr>
              <a:t>Distinguishing between different sounds</a:t>
            </a:r>
          </a:p>
          <a:p>
            <a:pPr>
              <a:buFont typeface="Arial" panose="020B0604020202020204" pitchFamily="34" charset="0"/>
              <a:buChar char="•"/>
            </a:pPr>
            <a:r>
              <a:rPr lang="en-GB" sz="1600">
                <a:latin typeface="Sassoon Infant" pitchFamily="2" charset="0"/>
                <a:ea typeface="Sassoon Infant" pitchFamily="2" charset="0"/>
              </a:rPr>
              <a:t>Orally blending sounds</a:t>
            </a:r>
          </a:p>
          <a:p>
            <a:pPr>
              <a:buFont typeface="Arial" panose="020B0604020202020204" pitchFamily="34" charset="0"/>
              <a:buChar char="•"/>
            </a:pPr>
            <a:r>
              <a:rPr lang="en-GB" sz="1600">
                <a:latin typeface="Sassoon Infant" pitchFamily="2" charset="0"/>
                <a:ea typeface="Sassoon Infant" pitchFamily="2" charset="0"/>
              </a:rPr>
              <a:t>Ability to listen and attend to what is being said</a:t>
            </a:r>
          </a:p>
          <a:p>
            <a:pPr>
              <a:buFont typeface="Arial" panose="020B0604020202020204" pitchFamily="34" charset="0"/>
              <a:buChar char="•"/>
            </a:pPr>
            <a:r>
              <a:rPr lang="en-GB" sz="1600">
                <a:latin typeface="Sassoon Infant" pitchFamily="2" charset="0"/>
                <a:ea typeface="Sassoon Infant" pitchFamily="2" charset="0"/>
              </a:rPr>
              <a:t>Hold back and forth conversations</a:t>
            </a:r>
          </a:p>
          <a:p>
            <a:pPr>
              <a:buFont typeface="Arial" panose="020B0604020202020204" pitchFamily="34" charset="0"/>
              <a:buChar char="•"/>
            </a:pPr>
            <a:r>
              <a:rPr lang="en-GB" sz="1600">
                <a:latin typeface="Sassoon Infant" pitchFamily="2" charset="0"/>
                <a:ea typeface="Sassoon Infant" pitchFamily="2" charset="0"/>
              </a:rPr>
              <a:t>Express their ideas and needs</a:t>
            </a:r>
          </a:p>
          <a:p>
            <a:pPr>
              <a:buFont typeface="Arial" panose="020B0604020202020204" pitchFamily="34" charset="0"/>
              <a:buChar char="•"/>
            </a:pPr>
            <a:endParaRPr lang="en-GB" sz="1600">
              <a:latin typeface="Sassoon Infant" pitchFamily="2" charset="0"/>
              <a:ea typeface="Sassoon Infant" pitchFamily="2" charset="0"/>
            </a:endParaRPr>
          </a:p>
          <a:p>
            <a:endParaRPr lang="en-GB" sz="1800">
              <a:latin typeface="Sassoon Infant" pitchFamily="2" charset="0"/>
              <a:ea typeface="Sassoon Infant" pitchFamily="2" charset="0"/>
            </a:endParaRPr>
          </a:p>
        </p:txBody>
      </p:sp>
      <p:sp>
        <p:nvSpPr>
          <p:cNvPr id="4" name="TextBox 3">
            <a:extLst>
              <a:ext uri="{FF2B5EF4-FFF2-40B4-BE49-F238E27FC236}">
                <a16:creationId xmlns:a16="http://schemas.microsoft.com/office/drawing/2014/main" id="{3B630F62-45BE-4529-B142-AA4A38CE720D}"/>
              </a:ext>
            </a:extLst>
          </p:cNvPr>
          <p:cNvSpPr txBox="1"/>
          <p:nvPr/>
        </p:nvSpPr>
        <p:spPr>
          <a:xfrm>
            <a:off x="1024128" y="1741484"/>
            <a:ext cx="10623921" cy="1231106"/>
          </a:xfrm>
          <a:prstGeom prst="rect">
            <a:avLst/>
          </a:prstGeom>
          <a:noFill/>
        </p:spPr>
        <p:txBody>
          <a:bodyPr wrap="square" rtlCol="0">
            <a:spAutoFit/>
          </a:bodyPr>
          <a:lstStyle/>
          <a:p>
            <a:r>
              <a:rPr lang="en-GB" sz="1400">
                <a:latin typeface="Sassoon Infant" pitchFamily="2" charset="0"/>
                <a:ea typeface="Sassoon Infant" pitchFamily="2" charset="0"/>
              </a:rPr>
              <a:t>Children will not be able to learn phonics if the correct building blocks have not been put in place. At Newton, children have been working on these in small group work, opportunities in the enhanced provision and all the continuous provision that there is in the classroom practise and within school. There are many aspects to what children need to be able to do prior to starting phonics on their journey to reading and writing, these include:</a:t>
            </a:r>
          </a:p>
          <a:p>
            <a:endParaRPr lang="en-GB" sz="1600">
              <a:latin typeface="Sassoon Infant" pitchFamily="2" charset="0"/>
              <a:ea typeface="Sassoon Infant" pitchFamily="2" charset="0"/>
            </a:endParaRPr>
          </a:p>
        </p:txBody>
      </p:sp>
    </p:spTree>
    <p:extLst>
      <p:ext uri="{BB962C8B-B14F-4D97-AF65-F5344CB8AC3E}">
        <p14:creationId xmlns:p14="http://schemas.microsoft.com/office/powerpoint/2010/main" val="19150037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72594-F321-0673-1E08-1D972DD62A5F}"/>
              </a:ext>
            </a:extLst>
          </p:cNvPr>
          <p:cNvSpPr>
            <a:spLocks noGrp="1"/>
          </p:cNvSpPr>
          <p:nvPr>
            <p:ph type="title"/>
          </p:nvPr>
        </p:nvSpPr>
        <p:spPr/>
        <p:txBody>
          <a:bodyPr/>
          <a:lstStyle/>
          <a:p>
            <a:r>
              <a:rPr lang="en-GB">
                <a:latin typeface="Sassoon Infant" pitchFamily="2" charset="0"/>
                <a:ea typeface="Sassoon Infant" pitchFamily="2" charset="0"/>
              </a:rPr>
              <a:t>Counting</a:t>
            </a:r>
          </a:p>
        </p:txBody>
      </p:sp>
      <p:sp>
        <p:nvSpPr>
          <p:cNvPr id="3" name="Content Placeholder 2">
            <a:extLst>
              <a:ext uri="{FF2B5EF4-FFF2-40B4-BE49-F238E27FC236}">
                <a16:creationId xmlns:a16="http://schemas.microsoft.com/office/drawing/2014/main" id="{7DCE1542-5740-BF04-C94B-329E2A2B382F}"/>
              </a:ext>
            </a:extLst>
          </p:cNvPr>
          <p:cNvSpPr>
            <a:spLocks noGrp="1"/>
          </p:cNvSpPr>
          <p:nvPr>
            <p:ph idx="1"/>
          </p:nvPr>
        </p:nvSpPr>
        <p:spPr/>
        <p:txBody>
          <a:bodyPr>
            <a:normAutofit fontScale="92500" lnSpcReduction="10000"/>
          </a:bodyPr>
          <a:lstStyle/>
          <a:p>
            <a:r>
              <a:rPr lang="en-GB">
                <a:latin typeface="Sassoon Infant" pitchFamily="2" charset="0"/>
                <a:ea typeface="Sassoon Infant" pitchFamily="2" charset="0"/>
              </a:rPr>
              <a:t>Great maths skills are built on secure number sense – understanding the way in which numbers are made up, how they fit within our number system and their relationships with each other, just as a start. </a:t>
            </a:r>
          </a:p>
          <a:p>
            <a:r>
              <a:rPr lang="en-GB">
                <a:latin typeface="Sassoon Infant" pitchFamily="2" charset="0"/>
                <a:ea typeface="Sassoon Infant" pitchFamily="2" charset="0"/>
              </a:rPr>
              <a:t>Start with counting to 3. “1,2,3 </a:t>
            </a:r>
            <a:r>
              <a:rPr lang="en-GB" err="1">
                <a:latin typeface="Sassoon Infant" pitchFamily="2" charset="0"/>
                <a:ea typeface="Sassoon Infant" pitchFamily="2" charset="0"/>
              </a:rPr>
              <a:t>wheee</a:t>
            </a:r>
            <a:r>
              <a:rPr lang="en-GB">
                <a:latin typeface="Sassoon Infant" pitchFamily="2" charset="0"/>
                <a:ea typeface="Sassoon Infant" pitchFamily="2" charset="0"/>
              </a:rPr>
              <a:t>” is a great start! </a:t>
            </a:r>
          </a:p>
          <a:p>
            <a:r>
              <a:rPr lang="en-GB">
                <a:latin typeface="Sassoon Infant" pitchFamily="2" charset="0"/>
                <a:ea typeface="Sassoon Infant" pitchFamily="2" charset="0"/>
              </a:rPr>
              <a:t>You can also start comparing quantities by noticing amounts such as ‘more’, ‘less’, and ‘all gone’. This one is great to do at the dinner table. Number rhymes and counting songs are also very beneficial. </a:t>
            </a:r>
          </a:p>
          <a:p>
            <a:r>
              <a:rPr lang="en-GB">
                <a:latin typeface="Sassoon Infant" pitchFamily="2" charset="0"/>
                <a:ea typeface="Sassoon Infant" pitchFamily="2" charset="0"/>
              </a:rPr>
              <a:t>You can then have a go at subitising, noticing groups of numbers to 3 and talking about how they are made up, without counting. Ask your child, “What do you notice?” and talk about what you can see. This can be done in the park, the garden, at the dinner table, in the bath.</a:t>
            </a:r>
          </a:p>
          <a:p>
            <a:r>
              <a:rPr lang="en-GB">
                <a:latin typeface="Sassoon Infant" pitchFamily="2" charset="0"/>
                <a:ea typeface="Sassoon Infant" pitchFamily="2" charset="0"/>
              </a:rPr>
              <a:t>As your child starts to grasp these skills, you can move to numbers up to 5.</a:t>
            </a:r>
          </a:p>
        </p:txBody>
      </p:sp>
    </p:spTree>
    <p:extLst>
      <p:ext uri="{BB962C8B-B14F-4D97-AF65-F5344CB8AC3E}">
        <p14:creationId xmlns:p14="http://schemas.microsoft.com/office/powerpoint/2010/main" val="296682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FA91C1-5094-2E00-CA47-BE0877C2A51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B4B8E6-1524-CBA9-4A39-B3AAADCB79A0}"/>
              </a:ext>
            </a:extLst>
          </p:cNvPr>
          <p:cNvSpPr>
            <a:spLocks noGrp="1"/>
          </p:cNvSpPr>
          <p:nvPr>
            <p:ph type="title"/>
          </p:nvPr>
        </p:nvSpPr>
        <p:spPr/>
        <p:txBody>
          <a:bodyPr/>
          <a:lstStyle/>
          <a:p>
            <a:r>
              <a:rPr lang="en-GB">
                <a:latin typeface="Sassoon Infant" pitchFamily="2" charset="0"/>
                <a:ea typeface="Sassoon Infant" pitchFamily="2" charset="0"/>
              </a:rPr>
              <a:t>Shared experiences</a:t>
            </a:r>
          </a:p>
        </p:txBody>
      </p:sp>
      <p:sp>
        <p:nvSpPr>
          <p:cNvPr id="3" name="Content Placeholder 2">
            <a:extLst>
              <a:ext uri="{FF2B5EF4-FFF2-40B4-BE49-F238E27FC236}">
                <a16:creationId xmlns:a16="http://schemas.microsoft.com/office/drawing/2014/main" id="{C353A821-03C2-7113-C005-E6BFB440C3C4}"/>
              </a:ext>
            </a:extLst>
          </p:cNvPr>
          <p:cNvSpPr>
            <a:spLocks noGrp="1"/>
          </p:cNvSpPr>
          <p:nvPr>
            <p:ph idx="1"/>
          </p:nvPr>
        </p:nvSpPr>
        <p:spPr>
          <a:xfrm>
            <a:off x="1024128" y="1940560"/>
            <a:ext cx="9720073" cy="4368800"/>
          </a:xfrm>
        </p:spPr>
        <p:txBody>
          <a:bodyPr>
            <a:normAutofit fontScale="92500"/>
          </a:bodyPr>
          <a:lstStyle/>
          <a:p>
            <a:r>
              <a:rPr lang="en-GB">
                <a:latin typeface="Sassoon Infant" pitchFamily="2" charset="0"/>
                <a:ea typeface="Sassoon Infant" pitchFamily="2" charset="0"/>
              </a:rPr>
              <a:t>In schools, we use the phrase “cultural capital” to (put very simply) describe a child’s life experiences, their subsequent ability to apply context and understanding to what they are learning at school, and how they then understand and experience the world.</a:t>
            </a:r>
          </a:p>
          <a:p>
            <a:r>
              <a:rPr lang="en-GB">
                <a:latin typeface="Sassoon Infant" pitchFamily="2" charset="0"/>
                <a:ea typeface="Sassoon Infant" pitchFamily="2" charset="0"/>
              </a:rPr>
              <a:t>Building childhood experiences doesn’t need to be expensive and isn’t about what you do or don’t have. Just enjoy the simple magic of everyday experiences together. Think back to your own core childhood memories, what makes them stand out?</a:t>
            </a:r>
          </a:p>
          <a:p>
            <a:r>
              <a:rPr lang="en-GB">
                <a:latin typeface="Sassoon Infant" pitchFamily="2" charset="0"/>
                <a:ea typeface="Sassoon Infant" pitchFamily="2" charset="0"/>
              </a:rPr>
              <a:t>Has your child:</a:t>
            </a:r>
          </a:p>
          <a:p>
            <a:r>
              <a:rPr lang="en-GB" sz="1500">
                <a:latin typeface="Sassoon Infant" pitchFamily="2" charset="0"/>
                <a:ea typeface="Sassoon Infant" pitchFamily="2" charset="0"/>
              </a:rPr>
              <a:t>* helped do the washing up?	* helped with the laundry?	   * met a pet dog or cat?</a:t>
            </a:r>
          </a:p>
          <a:p>
            <a:r>
              <a:rPr lang="en-GB" sz="1500">
                <a:latin typeface="Sassoon Infant" pitchFamily="2" charset="0"/>
                <a:ea typeface="Sassoon Infant" pitchFamily="2" charset="0"/>
              </a:rPr>
              <a:t>* been to the woods?		* been to the beach?		   * been to a park?</a:t>
            </a:r>
          </a:p>
          <a:p>
            <a:r>
              <a:rPr lang="en-GB" sz="1500">
                <a:latin typeface="Sassoon Infant" pitchFamily="2" charset="0"/>
                <a:ea typeface="Sassoon Infant" pitchFamily="2" charset="0"/>
              </a:rPr>
              <a:t>* played in a paddling pool?	* played throwing and catching?	   * looked for bugs in the garden?</a:t>
            </a:r>
          </a:p>
          <a:p>
            <a:r>
              <a:rPr lang="en-GB" sz="1500">
                <a:latin typeface="Sassoon Infant" pitchFamily="2" charset="0"/>
                <a:ea typeface="Sassoon Infant" pitchFamily="2" charset="0"/>
              </a:rPr>
              <a:t>* baked in the kitchen?		* played a board or card game?	   * done a jigsaw ?</a:t>
            </a:r>
          </a:p>
          <a:p>
            <a:r>
              <a:rPr lang="en-GB" sz="1500">
                <a:latin typeface="Sassoon Infant" pitchFamily="2" charset="0"/>
                <a:ea typeface="Sassoon Infant" pitchFamily="2" charset="0"/>
              </a:rPr>
              <a:t>* experienced something cold?	* helped to wash the pots?	   * weeded a flower bed?</a:t>
            </a:r>
          </a:p>
          <a:p>
            <a:endParaRPr lang="en-GB" sz="1500">
              <a:latin typeface="Sassoon Infant" pitchFamily="2" charset="0"/>
              <a:ea typeface="Sassoon Infant" pitchFamily="2" charset="0"/>
            </a:endParaRPr>
          </a:p>
          <a:p>
            <a:pPr marL="0" indent="0">
              <a:buNone/>
            </a:pPr>
            <a:endParaRPr lang="en-GB">
              <a:latin typeface="Sassoon Infant" pitchFamily="2" charset="0"/>
              <a:ea typeface="Sassoon Infant" pitchFamily="2" charset="0"/>
            </a:endParaRPr>
          </a:p>
          <a:p>
            <a:endParaRPr lang="en-GB">
              <a:latin typeface="Sassoon Infant" pitchFamily="2" charset="0"/>
              <a:ea typeface="Sassoon Infant" pitchFamily="2" charset="0"/>
            </a:endParaRPr>
          </a:p>
          <a:p>
            <a:endParaRPr lang="en-GB">
              <a:latin typeface="Sassoon Infant" pitchFamily="2" charset="0"/>
              <a:ea typeface="Sassoon Infant" pitchFamily="2" charset="0"/>
            </a:endParaRPr>
          </a:p>
        </p:txBody>
      </p:sp>
    </p:spTree>
    <p:extLst>
      <p:ext uri="{BB962C8B-B14F-4D97-AF65-F5344CB8AC3E}">
        <p14:creationId xmlns:p14="http://schemas.microsoft.com/office/powerpoint/2010/main" val="5620442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FE8DB8-0B70-CB68-1EF5-3360A19A589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76E8B1-A9C3-E5A4-39E0-067C31053123}"/>
              </a:ext>
            </a:extLst>
          </p:cNvPr>
          <p:cNvSpPr>
            <a:spLocks noGrp="1"/>
          </p:cNvSpPr>
          <p:nvPr>
            <p:ph type="title"/>
          </p:nvPr>
        </p:nvSpPr>
        <p:spPr/>
        <p:txBody>
          <a:bodyPr/>
          <a:lstStyle/>
          <a:p>
            <a:r>
              <a:rPr lang="en-GB">
                <a:latin typeface="Sassoon Infant" pitchFamily="2" charset="0"/>
                <a:ea typeface="Sassoon Infant" pitchFamily="2" charset="0"/>
              </a:rPr>
              <a:t>Motor skills</a:t>
            </a:r>
          </a:p>
        </p:txBody>
      </p:sp>
      <p:sp>
        <p:nvSpPr>
          <p:cNvPr id="3" name="Content Placeholder 2">
            <a:extLst>
              <a:ext uri="{FF2B5EF4-FFF2-40B4-BE49-F238E27FC236}">
                <a16:creationId xmlns:a16="http://schemas.microsoft.com/office/drawing/2014/main" id="{4F3E74C1-06A7-5369-62A4-F05D0DF93A05}"/>
              </a:ext>
            </a:extLst>
          </p:cNvPr>
          <p:cNvSpPr>
            <a:spLocks noGrp="1"/>
          </p:cNvSpPr>
          <p:nvPr>
            <p:ph idx="1"/>
          </p:nvPr>
        </p:nvSpPr>
        <p:spPr/>
        <p:txBody>
          <a:bodyPr/>
          <a:lstStyle/>
          <a:p>
            <a:r>
              <a:rPr lang="en-GB">
                <a:latin typeface="Sassoon Infant" pitchFamily="2" charset="0"/>
                <a:ea typeface="Sassoon Infant" pitchFamily="2" charset="0"/>
              </a:rPr>
              <a:t>Before you can write, you need to have developed certain skills. This includes gross motor skills which gives the strength and dexterity to carry out large movements such as walking, climbing, running. It also includes fine motor skills, which are smaller more accurate movements made with the hands and fingers like pinching, drawing, flicking, threading.</a:t>
            </a:r>
          </a:p>
          <a:p>
            <a:r>
              <a:rPr lang="en-GB">
                <a:latin typeface="Sassoon Infant" pitchFamily="2" charset="0"/>
                <a:ea typeface="Sassoon Infant" pitchFamily="2" charset="0"/>
              </a:rPr>
              <a:t>Gross motor skills can be improved by running, jumping, climbing, mixing, digging, riding, dancing.</a:t>
            </a:r>
          </a:p>
          <a:p>
            <a:r>
              <a:rPr lang="en-GB">
                <a:latin typeface="Sassoon Infant" pitchFamily="2" charset="0"/>
                <a:ea typeface="Sassoon Infant" pitchFamily="2" charset="0"/>
              </a:rPr>
              <a:t>Fine motor skills can be improved by colouring, drawing, threading, stickers, picking up small items, using pegs. </a:t>
            </a:r>
          </a:p>
        </p:txBody>
      </p:sp>
    </p:spTree>
    <p:extLst>
      <p:ext uri="{BB962C8B-B14F-4D97-AF65-F5344CB8AC3E}">
        <p14:creationId xmlns:p14="http://schemas.microsoft.com/office/powerpoint/2010/main" val="10553431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F0951-9EEE-4874-E716-724AE21CA2B3}"/>
              </a:ext>
            </a:extLst>
          </p:cNvPr>
          <p:cNvSpPr>
            <a:spLocks noGrp="1"/>
          </p:cNvSpPr>
          <p:nvPr>
            <p:ph type="title"/>
          </p:nvPr>
        </p:nvSpPr>
        <p:spPr/>
        <p:txBody>
          <a:bodyPr/>
          <a:lstStyle/>
          <a:p>
            <a:r>
              <a:rPr lang="en-GB">
                <a:latin typeface="Sassoon Infant" pitchFamily="2" charset="0"/>
                <a:ea typeface="Sassoon Infant" pitchFamily="2" charset="0"/>
              </a:rPr>
              <a:t>Independence</a:t>
            </a:r>
          </a:p>
        </p:txBody>
      </p:sp>
      <p:sp>
        <p:nvSpPr>
          <p:cNvPr id="3" name="Content Placeholder 2">
            <a:extLst>
              <a:ext uri="{FF2B5EF4-FFF2-40B4-BE49-F238E27FC236}">
                <a16:creationId xmlns:a16="http://schemas.microsoft.com/office/drawing/2014/main" id="{D211A5CE-EA56-0479-5C8E-C8D2CB87C9B1}"/>
              </a:ext>
            </a:extLst>
          </p:cNvPr>
          <p:cNvSpPr>
            <a:spLocks noGrp="1"/>
          </p:cNvSpPr>
          <p:nvPr>
            <p:ph idx="1"/>
          </p:nvPr>
        </p:nvSpPr>
        <p:spPr/>
        <p:txBody>
          <a:bodyPr>
            <a:normAutofit lnSpcReduction="10000"/>
          </a:bodyPr>
          <a:lstStyle/>
          <a:p>
            <a:r>
              <a:rPr lang="en-GB">
                <a:latin typeface="Sassoon Infant" pitchFamily="2" charset="0"/>
                <a:ea typeface="Sassoon Infant" pitchFamily="2" charset="0"/>
              </a:rPr>
              <a:t>Put simply, don’t do everything for your child. This is very tempting, especially when you’re in a rush. We are seeing increasing numbers of children who can’t get dressed, put on or take off their shoes and socks, carry their own bag, walk to and from school, put on their coat or a hat, open a lunch box, use cutlery…</a:t>
            </a:r>
          </a:p>
          <a:p>
            <a:r>
              <a:rPr lang="en-GB">
                <a:latin typeface="Sassoon Infant" pitchFamily="2" charset="0"/>
                <a:ea typeface="Sassoon Infant" pitchFamily="2" charset="0"/>
              </a:rPr>
              <a:t>This summer, try to really encourage your child to have a go at things by themselves. Tell older siblings and grandparents, too! Plan extra time into getting ready if you need to, and give them the opportunity to show you what they can do – you will be surprised! Don’t be tempted to help them out too much, speak for them or take over if they fail, give them space to keep going and keep trying.</a:t>
            </a:r>
          </a:p>
          <a:p>
            <a:r>
              <a:rPr lang="en-GB">
                <a:latin typeface="Sassoon Infant" pitchFamily="2" charset="0"/>
                <a:ea typeface="Sassoon Infant" pitchFamily="2" charset="0"/>
              </a:rPr>
              <a:t>Children’s confidence and resilience sky rockets when they are given the chance to be grown up and do things themselves, or speak for themselves, and it makes all the difference when they arrive in September. Every little helps.</a:t>
            </a:r>
          </a:p>
          <a:p>
            <a:endParaRPr lang="en-GB">
              <a:latin typeface="Sassoon Infant" pitchFamily="2" charset="0"/>
              <a:ea typeface="Sassoon Infant" pitchFamily="2" charset="0"/>
            </a:endParaRPr>
          </a:p>
          <a:p>
            <a:pPr marL="0" indent="0">
              <a:buNone/>
            </a:pPr>
            <a:endParaRPr lang="en-GB">
              <a:latin typeface="Sassoon Infant" pitchFamily="2" charset="0"/>
              <a:ea typeface="Sassoon Infant" pitchFamily="2" charset="0"/>
            </a:endParaRPr>
          </a:p>
        </p:txBody>
      </p:sp>
    </p:spTree>
    <p:extLst>
      <p:ext uri="{BB962C8B-B14F-4D97-AF65-F5344CB8AC3E}">
        <p14:creationId xmlns:p14="http://schemas.microsoft.com/office/powerpoint/2010/main" val="34605915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B1A12A-1CAC-B1AB-A609-68D131F87A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F39026-AD41-5D50-7F6A-7D4FCD6999BD}"/>
              </a:ext>
            </a:extLst>
          </p:cNvPr>
          <p:cNvSpPr>
            <a:spLocks noGrp="1"/>
          </p:cNvSpPr>
          <p:nvPr>
            <p:ph type="title"/>
          </p:nvPr>
        </p:nvSpPr>
        <p:spPr/>
        <p:txBody>
          <a:bodyPr/>
          <a:lstStyle/>
          <a:p>
            <a:r>
              <a:rPr lang="en-GB">
                <a:latin typeface="Sassoon Infant" pitchFamily="2" charset="0"/>
                <a:ea typeface="Sassoon Infant" pitchFamily="2" charset="0"/>
              </a:rPr>
              <a:t>Boundaries and expectations</a:t>
            </a:r>
          </a:p>
        </p:txBody>
      </p:sp>
      <p:sp>
        <p:nvSpPr>
          <p:cNvPr id="3" name="Content Placeholder 2">
            <a:extLst>
              <a:ext uri="{FF2B5EF4-FFF2-40B4-BE49-F238E27FC236}">
                <a16:creationId xmlns:a16="http://schemas.microsoft.com/office/drawing/2014/main" id="{92BBD25A-3F37-E196-292C-179C027E013F}"/>
              </a:ext>
            </a:extLst>
          </p:cNvPr>
          <p:cNvSpPr>
            <a:spLocks noGrp="1"/>
          </p:cNvSpPr>
          <p:nvPr>
            <p:ph idx="1"/>
          </p:nvPr>
        </p:nvSpPr>
        <p:spPr/>
        <p:txBody>
          <a:bodyPr>
            <a:normAutofit fontScale="92500" lnSpcReduction="10000"/>
          </a:bodyPr>
          <a:lstStyle/>
          <a:p>
            <a:r>
              <a:rPr lang="en-GB">
                <a:latin typeface="Sassoon Infant" pitchFamily="2" charset="0"/>
                <a:ea typeface="Sassoon Infant" pitchFamily="2" charset="0"/>
              </a:rPr>
              <a:t>At Newton, we live and breathe our school vision and values, and this is what makes our school such a special place to be. Some parents have asked how they can replicate this at home.</a:t>
            </a:r>
          </a:p>
          <a:p>
            <a:r>
              <a:rPr lang="en-GB">
                <a:latin typeface="Sassoon Infant" pitchFamily="2" charset="0"/>
                <a:ea typeface="Sassoon Infant" pitchFamily="2" charset="0"/>
              </a:rPr>
              <a:t>Boundaries and expectations do not have to be at odds with being kind, gentle and nurturing. We have very high expectations of our children to aim high at every opportunity, show great manners, be independent, be kind, be courteous and make the most of every opportunity to learn. </a:t>
            </a:r>
          </a:p>
          <a:p>
            <a:r>
              <a:rPr lang="en-GB">
                <a:latin typeface="Sassoon Infant" pitchFamily="2" charset="0"/>
                <a:ea typeface="Sassoon Infant" pitchFamily="2" charset="0"/>
              </a:rPr>
              <a:t>Our approach is simply to expect certain behaviour, and model it ourselves. We greet the children politely and expect a reply, we use manners and kindness and expect them to be reciprocated, we give an instruction and expect it to be followed. This can all be done with kindness, but by holding boundaries, using logical consequences, following through and not letting the little things go. What you ignore, you encourage. Our children are secure and confident in knowing what is expected of them.</a:t>
            </a:r>
          </a:p>
          <a:p>
            <a:endParaRPr lang="en-GB">
              <a:latin typeface="Sassoon Infant" pitchFamily="2" charset="0"/>
              <a:ea typeface="Sassoon Infant" pitchFamily="2" charset="0"/>
            </a:endParaRPr>
          </a:p>
        </p:txBody>
      </p:sp>
    </p:spTree>
    <p:extLst>
      <p:ext uri="{BB962C8B-B14F-4D97-AF65-F5344CB8AC3E}">
        <p14:creationId xmlns:p14="http://schemas.microsoft.com/office/powerpoint/2010/main" val="39919112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DEF492-041E-830B-1783-49C67E33228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C45694-1436-61AC-5E77-7571483C36B2}"/>
              </a:ext>
            </a:extLst>
          </p:cNvPr>
          <p:cNvSpPr>
            <a:spLocks noGrp="1"/>
          </p:cNvSpPr>
          <p:nvPr>
            <p:ph type="title"/>
          </p:nvPr>
        </p:nvSpPr>
        <p:spPr/>
        <p:txBody>
          <a:bodyPr/>
          <a:lstStyle/>
          <a:p>
            <a:r>
              <a:rPr lang="en-GB">
                <a:latin typeface="Sassoon Infant" pitchFamily="2" charset="0"/>
                <a:ea typeface="Sassoon Infant" pitchFamily="2" charset="0"/>
              </a:rPr>
              <a:t>Wraparound care</a:t>
            </a:r>
          </a:p>
        </p:txBody>
      </p:sp>
      <p:sp>
        <p:nvSpPr>
          <p:cNvPr id="3" name="Content Placeholder 2">
            <a:extLst>
              <a:ext uri="{FF2B5EF4-FFF2-40B4-BE49-F238E27FC236}">
                <a16:creationId xmlns:a16="http://schemas.microsoft.com/office/drawing/2014/main" id="{43E4BCD2-C772-D08A-6161-E8683B520FCA}"/>
              </a:ext>
            </a:extLst>
          </p:cNvPr>
          <p:cNvSpPr>
            <a:spLocks noGrp="1"/>
          </p:cNvSpPr>
          <p:nvPr>
            <p:ph idx="1"/>
          </p:nvPr>
        </p:nvSpPr>
        <p:spPr/>
        <p:txBody>
          <a:bodyPr>
            <a:normAutofit/>
          </a:bodyPr>
          <a:lstStyle/>
          <a:p>
            <a:pPr marL="0" indent="0">
              <a:buNone/>
            </a:pPr>
            <a:r>
              <a:rPr lang="en-GB">
                <a:latin typeface="Sassoon Infant" pitchFamily="2" charset="0"/>
                <a:ea typeface="Sassoon Infant" pitchFamily="2" charset="0"/>
              </a:rPr>
              <a:t>We have a fabulous breakfast club and after school provision, </a:t>
            </a:r>
            <a:r>
              <a:rPr lang="en-GB" err="1">
                <a:latin typeface="Sassoon Infant" pitchFamily="2" charset="0"/>
                <a:ea typeface="Sassoon Infant" pitchFamily="2" charset="0"/>
              </a:rPr>
              <a:t>Cheerios</a:t>
            </a:r>
            <a:r>
              <a:rPr lang="en-GB">
                <a:latin typeface="Sassoon Infant" pitchFamily="2" charset="0"/>
                <a:ea typeface="Sassoon Infant" pitchFamily="2" charset="0"/>
              </a:rPr>
              <a:t>. The great thing about </a:t>
            </a:r>
            <a:r>
              <a:rPr lang="en-GB" err="1">
                <a:latin typeface="Sassoon Infant" pitchFamily="2" charset="0"/>
                <a:ea typeface="Sassoon Infant" pitchFamily="2" charset="0"/>
              </a:rPr>
              <a:t>Cheerios</a:t>
            </a:r>
            <a:r>
              <a:rPr lang="en-GB">
                <a:latin typeface="Sassoon Infant" pitchFamily="2" charset="0"/>
                <a:ea typeface="Sassoon Infant" pitchFamily="2" charset="0"/>
              </a:rPr>
              <a:t> is that it is run by our own Mrs Wentworth, who the children already know and have a relationship with. Children can stay until 6pm and are offered a choice of snack or a hot or cold meal. </a:t>
            </a:r>
          </a:p>
          <a:p>
            <a:pPr marL="0" indent="0">
              <a:buNone/>
            </a:pPr>
            <a:r>
              <a:rPr lang="en-GB">
                <a:latin typeface="Sassoon Infant" pitchFamily="2" charset="0"/>
                <a:ea typeface="Sassoon Infant" pitchFamily="2" charset="0"/>
              </a:rPr>
              <a:t>Our breakfast club is free to all children and runs from 7.30am until school starts. </a:t>
            </a:r>
          </a:p>
        </p:txBody>
      </p:sp>
    </p:spTree>
    <p:extLst>
      <p:ext uri="{BB962C8B-B14F-4D97-AF65-F5344CB8AC3E}">
        <p14:creationId xmlns:p14="http://schemas.microsoft.com/office/powerpoint/2010/main" val="30887866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1345E1-4EB7-44E8-B122-2F26C40271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995B68-AC3E-0F1F-4500-D1898FD5907C}"/>
              </a:ext>
            </a:extLst>
          </p:cNvPr>
          <p:cNvSpPr>
            <a:spLocks noGrp="1"/>
          </p:cNvSpPr>
          <p:nvPr>
            <p:ph type="title"/>
          </p:nvPr>
        </p:nvSpPr>
        <p:spPr/>
        <p:txBody>
          <a:bodyPr/>
          <a:lstStyle/>
          <a:p>
            <a:r>
              <a:rPr lang="en-GB">
                <a:latin typeface="Sassoon Infant" pitchFamily="2" charset="0"/>
                <a:ea typeface="Sassoon Infant" pitchFamily="2" charset="0"/>
              </a:rPr>
              <a:t>lunches</a:t>
            </a:r>
          </a:p>
        </p:txBody>
      </p:sp>
      <p:sp>
        <p:nvSpPr>
          <p:cNvPr id="3" name="Content Placeholder 2">
            <a:extLst>
              <a:ext uri="{FF2B5EF4-FFF2-40B4-BE49-F238E27FC236}">
                <a16:creationId xmlns:a16="http://schemas.microsoft.com/office/drawing/2014/main" id="{0A7F885A-574C-8BE0-F5C6-12D336C57E4B}"/>
              </a:ext>
            </a:extLst>
          </p:cNvPr>
          <p:cNvSpPr>
            <a:spLocks noGrp="1"/>
          </p:cNvSpPr>
          <p:nvPr>
            <p:ph idx="1"/>
          </p:nvPr>
        </p:nvSpPr>
        <p:spPr/>
        <p:txBody>
          <a:bodyPr>
            <a:normAutofit fontScale="77500" lnSpcReduction="20000"/>
          </a:bodyPr>
          <a:lstStyle/>
          <a:p>
            <a:r>
              <a:rPr lang="en-GB">
                <a:latin typeface="Sassoon Infant" pitchFamily="2" charset="0"/>
                <a:ea typeface="Sassoon Infant" pitchFamily="2" charset="0"/>
              </a:rPr>
              <a:t>Our catering provider, Good </a:t>
            </a:r>
            <a:r>
              <a:rPr lang="en-GB" err="1">
                <a:latin typeface="Sassoon Infant" pitchFamily="2" charset="0"/>
                <a:ea typeface="Sassoon Infant" pitchFamily="2" charset="0"/>
              </a:rPr>
              <a:t>Lookin</a:t>
            </a:r>
            <a:r>
              <a:rPr lang="en-GB">
                <a:latin typeface="Sassoon Infant" pitchFamily="2" charset="0"/>
                <a:ea typeface="Sassoon Infant" pitchFamily="2" charset="0"/>
              </a:rPr>
              <a:t>’ </a:t>
            </a:r>
            <a:r>
              <a:rPr lang="en-GB" err="1">
                <a:latin typeface="Sassoon Infant" pitchFamily="2" charset="0"/>
                <a:ea typeface="Sassoon Infant" pitchFamily="2" charset="0"/>
              </a:rPr>
              <a:t>Cookin</a:t>
            </a:r>
            <a:r>
              <a:rPr lang="en-GB">
                <a:latin typeface="Sassoon Infant" pitchFamily="2" charset="0"/>
                <a:ea typeface="Sassoon Infant" pitchFamily="2" charset="0"/>
              </a:rPr>
              <a:t>’, sends tasty and nutritious meals each day, with a choice that suits everybody. You can order these meals through the app and they are very reasonably priced. If you haven’t ordered one, you must send a packed lunch.</a:t>
            </a:r>
          </a:p>
          <a:p>
            <a:r>
              <a:rPr lang="en-GB">
                <a:latin typeface="Sassoon Infant" pitchFamily="2" charset="0"/>
                <a:ea typeface="Sassoon Infant" pitchFamily="2" charset="0"/>
              </a:rPr>
              <a:t>If you are sending a packed lunch, please ensure that it is balanced and healthy and is an appropriate amount of food for your child.</a:t>
            </a:r>
          </a:p>
          <a:p>
            <a:r>
              <a:rPr lang="en-GB">
                <a:latin typeface="Sassoon Infant" pitchFamily="2" charset="0"/>
                <a:ea typeface="Sassoon Infant" pitchFamily="2" charset="0"/>
              </a:rPr>
              <a:t>We have seen a marked increase in lunchboxes filled with sugar and ultra-processed food this year, with some children not having anything fresh provided for lunch at all. A healthy lunchbox doesn’t need to cost a lot, and children are often more adventurous with their eating when they are at school, compared to at home.</a:t>
            </a:r>
          </a:p>
          <a:p>
            <a:r>
              <a:rPr lang="en-GB">
                <a:latin typeface="Sassoon Infant" pitchFamily="2" charset="0"/>
                <a:ea typeface="Sassoon Infant" pitchFamily="2" charset="0"/>
              </a:rPr>
              <a:t>As a general guide, a sandwich with some protein or a pot of pasta is ideal, with some veg sticks, fruit and perhaps a yoghurt or occasional small treat like a cake, malt loaf or biscuit. Treats should not be confectionary; as a rule of thumb, you should look in the biscuit aisle rather than the sweet aisle and we would advise, ideally, no more than once or twice a week. </a:t>
            </a:r>
          </a:p>
          <a:p>
            <a:r>
              <a:rPr lang="en-GB">
                <a:latin typeface="Sassoon Infant" pitchFamily="2" charset="0"/>
                <a:ea typeface="Sassoon Infant" pitchFamily="2" charset="0"/>
              </a:rPr>
              <a:t>Please never send nuts or nut-based spreads, as we have children with significant allergies in school. Please also ensure small and ‘</a:t>
            </a:r>
            <a:r>
              <a:rPr lang="en-GB" err="1">
                <a:latin typeface="Sassoon Infant" pitchFamily="2" charset="0"/>
                <a:ea typeface="Sassoon Infant" pitchFamily="2" charset="0"/>
              </a:rPr>
              <a:t>frictiony</a:t>
            </a:r>
            <a:r>
              <a:rPr lang="en-GB">
                <a:latin typeface="Sassoon Infant" pitchFamily="2" charset="0"/>
                <a:ea typeface="Sassoon Infant" pitchFamily="2" charset="0"/>
              </a:rPr>
              <a:t>’ fruits such as blueberries, grapes and cherry tomatoes are halved or quartered lengthways. </a:t>
            </a:r>
          </a:p>
        </p:txBody>
      </p:sp>
    </p:spTree>
    <p:extLst>
      <p:ext uri="{BB962C8B-B14F-4D97-AF65-F5344CB8AC3E}">
        <p14:creationId xmlns:p14="http://schemas.microsoft.com/office/powerpoint/2010/main" val="16261713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E2EC07-A8E8-D956-A68F-1F7D20ABFDE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62E19F-D894-AEAC-2518-1921009D8FF1}"/>
              </a:ext>
            </a:extLst>
          </p:cNvPr>
          <p:cNvSpPr>
            <a:spLocks noGrp="1"/>
          </p:cNvSpPr>
          <p:nvPr>
            <p:ph type="title"/>
          </p:nvPr>
        </p:nvSpPr>
        <p:spPr/>
        <p:txBody>
          <a:bodyPr/>
          <a:lstStyle/>
          <a:p>
            <a:r>
              <a:rPr lang="en-GB">
                <a:latin typeface="Sassoon Infant" pitchFamily="2" charset="0"/>
                <a:ea typeface="Sassoon Infant" pitchFamily="2" charset="0"/>
              </a:rPr>
              <a:t>Having everything they need</a:t>
            </a:r>
          </a:p>
        </p:txBody>
      </p:sp>
      <p:sp>
        <p:nvSpPr>
          <p:cNvPr id="3" name="Content Placeholder 2">
            <a:extLst>
              <a:ext uri="{FF2B5EF4-FFF2-40B4-BE49-F238E27FC236}">
                <a16:creationId xmlns:a16="http://schemas.microsoft.com/office/drawing/2014/main" id="{2CAEEC54-BC22-40F4-99C2-345371323FF2}"/>
              </a:ext>
            </a:extLst>
          </p:cNvPr>
          <p:cNvSpPr>
            <a:spLocks noGrp="1"/>
          </p:cNvSpPr>
          <p:nvPr>
            <p:ph idx="1"/>
          </p:nvPr>
        </p:nvSpPr>
        <p:spPr>
          <a:xfrm>
            <a:off x="1024128" y="2249424"/>
            <a:ext cx="9720073" cy="4023360"/>
          </a:xfrm>
        </p:spPr>
        <p:txBody>
          <a:bodyPr>
            <a:normAutofit lnSpcReduction="10000"/>
          </a:bodyPr>
          <a:lstStyle/>
          <a:p>
            <a:r>
              <a:rPr lang="en-GB">
                <a:latin typeface="Sassoon Infant" pitchFamily="2" charset="0"/>
                <a:ea typeface="Sassoon Infant" pitchFamily="2" charset="0"/>
              </a:rPr>
              <a:t>Please remember to:</a:t>
            </a:r>
          </a:p>
          <a:p>
            <a:r>
              <a:rPr lang="en-GB">
                <a:latin typeface="Sassoon Infant" pitchFamily="2" charset="0"/>
                <a:ea typeface="Sassoon Infant" pitchFamily="2" charset="0"/>
              </a:rPr>
              <a:t>* send wellies in September and when they go up a size</a:t>
            </a:r>
          </a:p>
          <a:p>
            <a:r>
              <a:rPr lang="en-GB">
                <a:latin typeface="Sassoon Infant" pitchFamily="2" charset="0"/>
                <a:ea typeface="Sassoon Infant" pitchFamily="2" charset="0"/>
              </a:rPr>
              <a:t>* pack a water bottle</a:t>
            </a:r>
          </a:p>
          <a:p>
            <a:r>
              <a:rPr lang="en-GB">
                <a:latin typeface="Sassoon Infant" pitchFamily="2" charset="0"/>
                <a:ea typeface="Sassoon Infant" pitchFamily="2" charset="0"/>
              </a:rPr>
              <a:t>* send plenty of spare clothes and underwear</a:t>
            </a:r>
          </a:p>
          <a:p>
            <a:r>
              <a:rPr lang="en-GB">
                <a:latin typeface="Sassoon Infant" pitchFamily="2" charset="0"/>
                <a:ea typeface="Sassoon Infant" pitchFamily="2" charset="0"/>
              </a:rPr>
              <a:t>* send plenty of nappies, bags and wipes</a:t>
            </a:r>
          </a:p>
          <a:p>
            <a:r>
              <a:rPr lang="en-GB">
                <a:latin typeface="Sassoon Infant" pitchFamily="2" charset="0"/>
                <a:ea typeface="Sassoon Infant" pitchFamily="2" charset="0"/>
              </a:rPr>
              <a:t>* not send toys, sweet treats or dummies</a:t>
            </a:r>
          </a:p>
          <a:p>
            <a:r>
              <a:rPr lang="en-GB">
                <a:latin typeface="Sassoon Infant" pitchFamily="2" charset="0"/>
                <a:ea typeface="Sassoon Infant" pitchFamily="2" charset="0"/>
              </a:rPr>
              <a:t>* send weather-appropriate clothing – we are outside a lot!</a:t>
            </a:r>
          </a:p>
          <a:p>
            <a:r>
              <a:rPr lang="en-GB">
                <a:latin typeface="Sassoon Infant" pitchFamily="2" charset="0"/>
                <a:ea typeface="Sassoon Infant" pitchFamily="2" charset="0"/>
              </a:rPr>
              <a:t>* drop off and pick up promptly</a:t>
            </a:r>
          </a:p>
          <a:p>
            <a:r>
              <a:rPr lang="en-GB">
                <a:latin typeface="Sassoon Infant" pitchFamily="2" charset="0"/>
                <a:ea typeface="Sassoon Infant" pitchFamily="2" charset="0"/>
                <a:sym typeface="Wingdings" panose="05000000000000000000" pitchFamily="2" charset="2"/>
              </a:rPr>
              <a:t>* come to school as much as possible</a:t>
            </a:r>
          </a:p>
        </p:txBody>
      </p:sp>
    </p:spTree>
    <p:extLst>
      <p:ext uri="{BB962C8B-B14F-4D97-AF65-F5344CB8AC3E}">
        <p14:creationId xmlns:p14="http://schemas.microsoft.com/office/powerpoint/2010/main" val="4035753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648b840a-79b1-4b5f-878a-43ead2b8e121">
      <Terms xmlns="http://schemas.microsoft.com/office/infopath/2007/PartnerControls"/>
    </lcf76f155ced4ddcb4097134ff3c332f>
    <TaxCatchAll xmlns="18f71eb9-4e25-42ac-afd4-d768cfb5b06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1A8849FF1E80C4B8D7DAB79D08DFF50" ma:contentTypeVersion="14" ma:contentTypeDescription="Create a new document." ma:contentTypeScope="" ma:versionID="71880ba41ca6a465cdd5ae5851b72a38">
  <xsd:schema xmlns:xsd="http://www.w3.org/2001/XMLSchema" xmlns:xs="http://www.w3.org/2001/XMLSchema" xmlns:p="http://schemas.microsoft.com/office/2006/metadata/properties" xmlns:ns2="648b840a-79b1-4b5f-878a-43ead2b8e121" xmlns:ns3="18f71eb9-4e25-42ac-afd4-d768cfb5b06a" targetNamespace="http://schemas.microsoft.com/office/2006/metadata/properties" ma:root="true" ma:fieldsID="b4fe8aa773c8d568b323af67426a40fc" ns2:_="" ns3:_="">
    <xsd:import namespace="648b840a-79b1-4b5f-878a-43ead2b8e121"/>
    <xsd:import namespace="18f71eb9-4e25-42ac-afd4-d768cfb5b06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48b840a-79b1-4b5f-878a-43ead2b8e12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f1190f6-d7f4-45cd-867a-1cff8904c045"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f71eb9-4e25-42ac-afd4-d768cfb5b06a"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4d1b855c-879e-4459-955f-7ddb1a9aa7f4}" ma:internalName="TaxCatchAll" ma:showField="CatchAllData" ma:web="18f71eb9-4e25-42ac-afd4-d768cfb5b06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47A2A01-AF4D-4E2A-AEE6-FE4EDFDEB774}">
  <ds:schemaRefs>
    <ds:schemaRef ds:uri="http://schemas.microsoft.com/sharepoint/v3/contenttype/forms"/>
  </ds:schemaRefs>
</ds:datastoreItem>
</file>

<file path=customXml/itemProps2.xml><?xml version="1.0" encoding="utf-8"?>
<ds:datastoreItem xmlns:ds="http://schemas.openxmlformats.org/officeDocument/2006/customXml" ds:itemID="{D23E360D-A6C9-4F43-A8D2-63E4EE42E2DA}">
  <ds:schemaRefs>
    <ds:schemaRef ds:uri="18f71eb9-4e25-42ac-afd4-d768cfb5b06a"/>
    <ds:schemaRef ds:uri="648b840a-79b1-4b5f-878a-43ead2b8e12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55368DDF-B30C-48AA-96C6-CE44B5151B5F}">
  <ds:schemaRefs>
    <ds:schemaRef ds:uri="18f71eb9-4e25-42ac-afd4-d768cfb5b06a"/>
    <ds:schemaRef ds:uri="648b840a-79b1-4b5f-878a-43ead2b8e12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Integral</Template>
  <Application>Microsoft Office PowerPoint</Application>
  <PresentationFormat>Widescreen</PresentationFormat>
  <Slides>23</Slides>
  <Notes>0</Notes>
  <HiddenSlides>0</HiddenSlide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Integral</vt:lpstr>
      <vt:lpstr>preschool  at Newton on Trent</vt:lpstr>
      <vt:lpstr>Welcome to newton</vt:lpstr>
      <vt:lpstr>Who are we?</vt:lpstr>
      <vt:lpstr>Who am i?</vt:lpstr>
      <vt:lpstr>What do we do?</vt:lpstr>
      <vt:lpstr>A typical morning in Oak Class</vt:lpstr>
      <vt:lpstr>A typical lunch time in Oak Class</vt:lpstr>
      <vt:lpstr>A typical afternoon in Oak Class</vt:lpstr>
      <vt:lpstr>Communication</vt:lpstr>
      <vt:lpstr>Ted’s adventures</vt:lpstr>
      <vt:lpstr>assessment</vt:lpstr>
      <vt:lpstr>What do you need to do?</vt:lpstr>
      <vt:lpstr>Reading</vt:lpstr>
      <vt:lpstr>Talk, talk, talk </vt:lpstr>
      <vt:lpstr>Before starting ‘formal phonics’</vt:lpstr>
      <vt:lpstr>Counting</vt:lpstr>
      <vt:lpstr>Shared experiences</vt:lpstr>
      <vt:lpstr>Motor skills</vt:lpstr>
      <vt:lpstr>Independence</vt:lpstr>
      <vt:lpstr>Boundaries and expectations</vt:lpstr>
      <vt:lpstr>Wraparound care</vt:lpstr>
      <vt:lpstr>lunches</vt:lpstr>
      <vt:lpstr>Having everything they need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RWI training</dc:title>
  <dc:creator>Catherine Robinson</dc:creator>
  <cp:revision>1</cp:revision>
  <dcterms:created xsi:type="dcterms:W3CDTF">2018-11-27T18:06:07Z</dcterms:created>
  <dcterms:modified xsi:type="dcterms:W3CDTF">2026-07-08T20:20:14Z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0x010100A1A8849FF1E80C4B8D7DAB79D08DFF50</vt:lpwstr>
  </property>
  <property fmtid="{D5CDD505-2E9C-101B-9397-08002B2CF9AE}" pid="3" name="MediaServiceImageTags">
    <vt:lpwstr/>
  </property>
</Properties>
</file>